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58" r:id="rId1"/>
  </p:sldMasterIdLst>
  <p:notesMasterIdLst>
    <p:notesMasterId r:id="rId13"/>
  </p:notesMasterIdLst>
  <p:handoutMasterIdLst>
    <p:handoutMasterId r:id="rId14"/>
  </p:handoutMasterIdLst>
  <p:sldIdLst>
    <p:sldId id="258" r:id="rId2"/>
    <p:sldId id="260" r:id="rId3"/>
    <p:sldId id="261" r:id="rId4"/>
    <p:sldId id="263" r:id="rId5"/>
    <p:sldId id="262" r:id="rId6"/>
    <p:sldId id="264" r:id="rId7"/>
    <p:sldId id="265" r:id="rId8"/>
    <p:sldId id="266" r:id="rId9"/>
    <p:sldId id="267" r:id="rId10"/>
    <p:sldId id="269" r:id="rId11"/>
    <p:sldId id="270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36">
          <p15:clr>
            <a:srgbClr val="A4A3A4"/>
          </p15:clr>
        </p15:guide>
        <p15:guide id="2" orient="horz" pos="391">
          <p15:clr>
            <a:srgbClr val="A4A3A4"/>
          </p15:clr>
        </p15:guide>
        <p15:guide id="6" pos="37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FF3333"/>
    <a:srgbClr val="FFDBDB"/>
    <a:srgbClr val="3737FF"/>
    <a:srgbClr val="DADAFF"/>
    <a:srgbClr val="B2B9F0"/>
    <a:srgbClr val="BEF1F8"/>
    <a:srgbClr val="E2F9FC"/>
    <a:srgbClr val="C8CD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78272" autoAdjust="0"/>
  </p:normalViewPr>
  <p:slideViewPr>
    <p:cSldViewPr snapToGrid="0" showGuides="1">
      <p:cViewPr varScale="1">
        <p:scale>
          <a:sx n="54" d="100"/>
          <a:sy n="54" d="100"/>
        </p:scale>
        <p:origin x="1148" y="56"/>
      </p:cViewPr>
      <p:guideLst>
        <p:guide orient="horz" pos="936"/>
        <p:guide orient="horz" pos="391"/>
        <p:guide pos="37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122" d="100"/>
          <a:sy n="122" d="100"/>
        </p:scale>
        <p:origin x="4914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a-DK" dirty="0"/>
          </a:p>
        </p:txBody>
      </p:sp>
      <p:sp>
        <p:nvSpPr>
          <p:cNvPr id="3" name="Pladsholder til dato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8F9E11-F642-4BF2-B4DC-AF7D35EA7551}" type="datetimeFigureOut">
              <a:rPr lang="da-DK" smtClean="0"/>
              <a:t>20-12-2021</a:t>
            </a:fld>
            <a:endParaRPr lang="da-DK" dirty="0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a-DK" dirty="0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A371A3-64EC-4735-8565-D99D78279674}" type="slidenum">
              <a:rPr lang="da-DK" smtClean="0"/>
              <a:t>‹nr.›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4692714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a-DK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72A38B-F9FA-4036-A084-652409E98F08}" type="datetimeFigureOut">
              <a:rPr lang="da-DK" smtClean="0"/>
              <a:t>20-12-2021</a:t>
            </a:fld>
            <a:endParaRPr lang="da-DK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a-DK" dirty="0"/>
              <a:t>Click to edit Master text styles</a:t>
            </a:r>
          </a:p>
          <a:p>
            <a:pPr lvl="1"/>
            <a:r>
              <a:rPr lang="da-DK" dirty="0"/>
              <a:t>Second level</a:t>
            </a:r>
          </a:p>
          <a:p>
            <a:pPr lvl="2"/>
            <a:r>
              <a:rPr lang="da-DK" dirty="0"/>
              <a:t>Third level</a:t>
            </a:r>
          </a:p>
          <a:p>
            <a:pPr lvl="3"/>
            <a:r>
              <a:rPr lang="da-DK" dirty="0"/>
              <a:t>Fourth level</a:t>
            </a:r>
          </a:p>
          <a:p>
            <a:pPr lvl="4"/>
            <a:r>
              <a:rPr lang="da-DK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a-DK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436F85-577F-4A92-A47F-D540A2BCC821}" type="slidenum">
              <a:rPr lang="da-DK" smtClean="0"/>
              <a:t>‹nr.›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378091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80/87565641.2019.1586906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16/j.bandl.2010.03.005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doi.org/10.1016/j.ijpsycho.2018.04.005" TargetMode="External"/><Relationship Id="rId4" Type="http://schemas.openxmlformats.org/officeDocument/2006/relationships/hyperlink" Target="https://www.nature.com/articles/s41598-021-03321-9#ref-CR42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da-DK" smtClean="0"/>
              <a:t>1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5230616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da-DK" smtClean="0"/>
              <a:t>10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6679697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da-DK" smtClean="0"/>
              <a:t>11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3346477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da-DK" smtClean="0"/>
              <a:t>2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41843644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da-DK" smtClean="0"/>
              <a:t>3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558737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da-DK" smtClean="0"/>
              <a:t>4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0865165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da-DK" smtClean="0"/>
              <a:t>5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41700474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a-DK" sz="1200" b="0" i="0" u="non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Alpha and </a:t>
            </a:r>
            <a:r>
              <a:rPr lang="da-DK" sz="1200" b="0" i="0" u="non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theta</a:t>
            </a:r>
            <a:r>
              <a:rPr lang="da-DK" sz="1200" b="0" i="0" u="non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a-DK" sz="1200" b="0" i="0" u="non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changes</a:t>
            </a:r>
            <a:r>
              <a:rPr lang="da-DK" sz="1200" b="0" i="0" u="non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a-DK" sz="1200" b="0" i="0" u="non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during</a:t>
            </a:r>
            <a:r>
              <a:rPr lang="da-DK" sz="1200" b="0" i="0" u="non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a-DK" sz="1200" b="0" i="0" u="none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arithmetic</a:t>
            </a:r>
            <a:r>
              <a:rPr lang="da-DK" sz="1200" b="0" i="0" u="non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a-DK" sz="1200" b="0" i="0" u="none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learning</a:t>
            </a:r>
            <a:r>
              <a:rPr lang="da-DK" sz="1200" b="0" i="0" u="non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a-DK" sz="1200" b="0" i="0" u="none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increase</a:t>
            </a:r>
            <a:r>
              <a:rPr lang="da-DK" sz="1200" b="0" i="0" u="non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</a:t>
            </a:r>
            <a:r>
              <a:rPr lang="da-DK" sz="1200" b="0" i="0" u="none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theta</a:t>
            </a:r>
            <a:r>
              <a:rPr lang="da-DK" sz="1200" b="0" i="0" u="non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power for a more </a:t>
            </a:r>
            <a:r>
              <a:rPr lang="da-DK" sz="1200" b="0" i="0" u="none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automatic</a:t>
            </a:r>
            <a:r>
              <a:rPr lang="da-DK" sz="1200" b="0" i="0" u="non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da-DK" sz="1200" b="0" i="0" u="none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consolidated</a:t>
            </a:r>
            <a:r>
              <a:rPr lang="da-DK" sz="1200" b="0" i="0" u="non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a-DK" sz="1200" b="0" i="0" u="none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skill</a:t>
            </a:r>
            <a:r>
              <a:rPr lang="da-DK" sz="1200" b="0" i="0" u="non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a-DK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https://doi.org/10.1080/87565641.2019.1586906</a:t>
            </a:r>
            <a:endParaRPr lang="da-DK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da-DK" smtClean="0"/>
              <a:t>6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7890735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da-DK" smtClean="0"/>
              <a:t>7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2223706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da-DK" smtClean="0"/>
              <a:t>8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7309871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- Upper alpha increases reflect additional attentional resources in language processing:</a:t>
            </a:r>
            <a:r>
              <a:rPr lang="en-GB" baseline="0" dirty="0" smtClean="0"/>
              <a:t> </a:t>
            </a:r>
            <a:r>
              <a:rPr lang="da-DK" sz="1200" b="0" i="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Persistent link using digital object identifier"/>
              </a:rPr>
              <a:t>https://doi.org/10.1016/j.bandl.2010.03.005</a:t>
            </a:r>
            <a:r>
              <a:rPr lang="da-DK" sz="1200" b="0" i="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pPr marL="171450" indent="-171450">
              <a:buFontTx/>
              <a:buChar char="-"/>
            </a:pPr>
            <a:r>
              <a:rPr lang="da-DK" sz="1200" b="0" i="0" u="non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Differences </a:t>
            </a:r>
            <a:r>
              <a:rPr lang="da-DK" sz="1200" b="0" i="0" u="non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between</a:t>
            </a:r>
            <a:r>
              <a:rPr lang="da-DK" sz="1200" b="0" i="0" u="non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upper and </a:t>
            </a:r>
            <a:r>
              <a:rPr lang="da-DK" sz="1200" b="0" i="0" u="non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lower</a:t>
            </a:r>
            <a:r>
              <a:rPr lang="da-DK" sz="1200" b="0" i="0" u="non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a-DK" sz="1200" b="0" i="0" u="none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alpha</a:t>
            </a:r>
            <a:r>
              <a:rPr lang="da-DK" sz="1200" b="0" i="0" u="non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 ”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lower alpha changes are considered to reflect general task demands, such as attentional processes, while the upper alpha changes are suggested to reflect the task-specific processes such as stimulus encoding, semantic processing and memory access</a:t>
            </a:r>
            <a:r>
              <a:rPr lang="en-US" sz="1200" b="0" i="0" kern="1200" baseline="300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Fink, A., Grabner, R. H., Neuper, C. &amp; Neubauer, A. C. EEG alpha band dissociation with increasing task demands. Cogn. Brain Res. 24, 252–259 (2005)."/>
              </a:rPr>
              <a:t>42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” </a:t>
            </a:r>
            <a:r>
              <a:rPr lang="da-DK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https://doi.org/10.1038/s41598-021-03321-9 - </a:t>
            </a:r>
            <a:r>
              <a:rPr lang="da-DK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though</a:t>
            </a:r>
            <a:r>
              <a:rPr lang="da-DK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a-DK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they</a:t>
            </a:r>
            <a:r>
              <a:rPr lang="da-DK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show </a:t>
            </a:r>
            <a:r>
              <a:rPr lang="da-DK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desynchronisation</a:t>
            </a:r>
            <a:r>
              <a:rPr lang="da-DK" sz="1200" b="1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da-DK" sz="1200" b="1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alpha</a:t>
            </a:r>
            <a:r>
              <a:rPr lang="da-DK" sz="1200" b="1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a-DK" sz="1200" b="1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rather</a:t>
            </a:r>
            <a:r>
              <a:rPr lang="da-DK" sz="1200" b="1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a-DK" sz="1200" b="1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than</a:t>
            </a:r>
            <a:r>
              <a:rPr lang="da-DK" sz="1200" b="1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a-DK" sz="1200" b="1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enhancement</a:t>
            </a:r>
            <a:r>
              <a:rPr lang="da-DK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da-DK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Tx/>
              <a:buChar char="-"/>
            </a:pPr>
            <a:r>
              <a:rPr lang="da-DK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Lower</a:t>
            </a:r>
            <a:r>
              <a:rPr lang="da-DK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a-DK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alpha</a:t>
            </a:r>
            <a:r>
              <a:rPr lang="da-DK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a-DK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enhacement</a:t>
            </a:r>
            <a:r>
              <a:rPr lang="da-DK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a-DK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found</a:t>
            </a:r>
            <a:r>
              <a:rPr lang="da-DK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a-DK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when</a:t>
            </a:r>
            <a:r>
              <a:rPr lang="da-DK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a-DK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performing</a:t>
            </a:r>
            <a:r>
              <a:rPr lang="da-DK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a-DK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multiplications</a:t>
            </a:r>
            <a:r>
              <a:rPr lang="da-DK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 </a:t>
            </a:r>
            <a:r>
              <a:rPr lang="da-DK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early</a:t>
            </a:r>
            <a:r>
              <a:rPr lang="da-DK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a-DK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categorisation</a:t>
            </a:r>
            <a:r>
              <a:rPr lang="da-DK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da-DK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unspecific</a:t>
            </a:r>
            <a:r>
              <a:rPr lang="da-DK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a-DK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processing</a:t>
            </a:r>
            <a:r>
              <a:rPr lang="da-DK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a-DK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relating</a:t>
            </a:r>
            <a:r>
              <a:rPr lang="da-DK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</a:t>
            </a:r>
            <a:r>
              <a:rPr lang="da-DK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task</a:t>
            </a:r>
            <a:r>
              <a:rPr lang="da-DK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a-DK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demands</a:t>
            </a:r>
            <a:r>
              <a:rPr lang="da-DK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 attention (</a:t>
            </a:r>
            <a:r>
              <a:rPr lang="da-DK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 tooltip="Persistent link using digital object identifier"/>
              </a:rPr>
              <a:t>https://doi.org/10.1016/j.ijpsycho.2018.04.005</a:t>
            </a:r>
            <a:r>
              <a:rPr lang="da-DK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endParaRPr lang="da-DK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Tx/>
              <a:buChar char="-"/>
            </a:pPr>
            <a:r>
              <a:rPr lang="da-DK" sz="1200" b="0" i="0" u="non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n-GB" i="0" u="none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da-DK" smtClean="0"/>
              <a:t>9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7141167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7.png"/><Relationship Id="rId7" Type="http://schemas.openxmlformats.org/officeDocument/2006/relationships/image" Target="../media/image19.png"/><Relationship Id="rId2" Type="http://schemas.openxmlformats.org/officeDocument/2006/relationships/hyperlink" Target="http://www.designguide.ku.dk/ku/skabeloner/powerpoint/praesentationer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8.png"/><Relationship Id="rId5" Type="http://schemas.openxmlformats.org/officeDocument/2006/relationships/hyperlink" Target="https://designguide.ku.dk/skabeloner/powerpoint/praesentationer/" TargetMode="External"/><Relationship Id="rId4" Type="http://schemas.openxmlformats.org/officeDocument/2006/relationships/hyperlink" Target="http://image.ku.dk/lightbox/211/13407586855728741badb20/" TargetMode="Externa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billede stor vens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6408000" tIns="360000" anchor="ctr" anchorCtr="0"/>
          <a:lstStyle>
            <a:lvl1pPr marL="0" indent="0" algn="l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 Klik på ikonet, hvis du vil udskifte billedet</a:t>
            </a:r>
          </a:p>
        </p:txBody>
      </p:sp>
      <p:sp>
        <p:nvSpPr>
          <p:cNvPr id="2" name="Titel 2"/>
          <p:cNvSpPr>
            <a:spLocks noGrp="1"/>
          </p:cNvSpPr>
          <p:nvPr>
            <p:ph type="ctrTitle"/>
          </p:nvPr>
        </p:nvSpPr>
        <p:spPr>
          <a:xfrm>
            <a:off x="0" y="691815"/>
            <a:ext cx="5959476" cy="5474035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da-DK" smtClean="0"/>
              <a:t>Klik for at redigere i master</a:t>
            </a:r>
            <a:endParaRPr lang="da-DK" dirty="0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9610733C-9034-4EF1-A134-C713BE098F55}" type="datetime1">
              <a:rPr lang="da-DK" smtClean="0"/>
              <a:t>20-12-2021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‹nr.›</a:t>
            </a:fld>
            <a:endParaRPr lang="da-DK" dirty="0"/>
          </a:p>
        </p:txBody>
      </p:sp>
      <p:sp>
        <p:nvSpPr>
          <p:cNvPr id="11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2" y="4053600"/>
            <a:ext cx="4946650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da-DK" dirty="0"/>
              <a:t>Navn på oplægsholder, KU-enhed, sted og dato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88962" y="3007285"/>
            <a:ext cx="4946649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 dirty="0"/>
              <a:t>Klik for at tilføje undertitel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1020200"/>
            <a:ext cx="4946649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a-DK" dirty="0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38290818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og bille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588963" y="1635125"/>
            <a:ext cx="11012487" cy="4675188"/>
          </a:xfrm>
          <a:blipFill>
            <a:blip r:embed="rId2"/>
            <a:stretch>
              <a:fillRect/>
            </a:stretch>
          </a:blipFill>
        </p:spPr>
        <p:txBody>
          <a:bodyPr lIns="0" tIns="2304000" rIns="0" anchor="t" anchorCtr="0"/>
          <a:lstStyle>
            <a:lvl1pPr marL="0" indent="0" algn="ct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2"/>
            <a:ext cx="11012486" cy="865187"/>
          </a:xfrm>
        </p:spPr>
        <p:txBody>
          <a:bodyPr/>
          <a:lstStyle/>
          <a:p>
            <a:r>
              <a:rPr lang="da-DK" dirty="0"/>
              <a:t>Klik for at tilføje overskrift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854C8-09F9-49F3-9200-F6E55E50E9FD}" type="datetime1">
              <a:rPr lang="da-DK" smtClean="0"/>
              <a:t>20-12-2021</a:t>
            </a:fld>
            <a:endParaRPr lang="da-DK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‹nr.›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6191671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lle tekstlabel højre og bille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tx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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243638" y="4903567"/>
            <a:ext cx="5948362" cy="1398808"/>
          </a:xfrm>
          <a:solidFill>
            <a:srgbClr val="A31D20">
              <a:alpha val="95000"/>
            </a:srgbClr>
          </a:solidFill>
        </p:spPr>
        <p:txBody>
          <a:bodyPr lIns="252000" tIns="144000" rIns="540000" bIns="144000"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bg1"/>
                </a:solidFill>
              </a:defRPr>
            </a:lvl1pPr>
          </a:lstStyle>
          <a:p>
            <a:r>
              <a:rPr lang="da-DK" dirty="0"/>
              <a:t>Klik for at tilføje tekst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F2C5F-F0E5-452B-A2F2-3EA33BA229B5}" type="datetime1">
              <a:rPr lang="da-DK" smtClean="0"/>
              <a:t>20-12-2021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‹nr.›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5605502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lle tekstlabel venstre og bille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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0" y="4903567"/>
            <a:ext cx="5948362" cy="1398808"/>
          </a:xfrm>
          <a:solidFill>
            <a:srgbClr val="A31D20">
              <a:alpha val="95000"/>
            </a:srgbClr>
          </a:solidFill>
        </p:spPr>
        <p:txBody>
          <a:bodyPr lIns="576000" tIns="144000" rIns="252000" bIns="144000"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bg1"/>
                </a:solidFill>
              </a:defRPr>
            </a:lvl1pPr>
          </a:lstStyle>
          <a:p>
            <a:r>
              <a:rPr lang="da-DK" dirty="0"/>
              <a:t>Klik for at tilføje tekst</a:t>
            </a:r>
            <a:r>
              <a:rPr lang="da-DK" sz="2400" spc="100" dirty="0">
                <a:solidFill>
                  <a:schemeClr val="bg1"/>
                </a:solidFill>
                <a:latin typeface="+mj-lt"/>
                <a:cs typeface="Microsoft New Tai Lue"/>
              </a:rPr>
              <a:t/>
            </a:r>
            <a:br>
              <a:rPr lang="da-DK" sz="2400" spc="100" dirty="0">
                <a:solidFill>
                  <a:schemeClr val="bg1"/>
                </a:solidFill>
                <a:latin typeface="+mj-lt"/>
                <a:cs typeface="Microsoft New Tai Lue"/>
              </a:rPr>
            </a:br>
            <a:r>
              <a:rPr lang="da-DK" dirty="0"/>
              <a:t>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446445-93A7-4948-90C3-5E545867631D}" type="datetime1">
              <a:rPr lang="da-DK" smtClean="0"/>
              <a:t>20-12-2021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‹nr.›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0945602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or tekstlabel højre og bille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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DFD51-CB30-4E30-94A9-3C7B4B0535D6}" type="datetime1">
              <a:rPr lang="da-DK" smtClean="0"/>
              <a:t>20-12-2021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‹nr.›</a:t>
            </a:fld>
            <a:endParaRPr lang="da-DK" dirty="0"/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6243638" y="2036763"/>
            <a:ext cx="5948362" cy="4265612"/>
          </a:xfrm>
          <a:solidFill>
            <a:schemeClr val="accent1">
              <a:alpha val="95000"/>
            </a:schemeClr>
          </a:solidFill>
        </p:spPr>
        <p:txBody>
          <a:bodyPr lIns="252000" tIns="144000" rIns="540000" bIns="144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719138" indent="-357188">
              <a:defRPr>
                <a:solidFill>
                  <a:schemeClr val="bg1"/>
                </a:solidFill>
              </a:defRPr>
            </a:lvl2pPr>
            <a:lvl3pPr marL="719138" indent="-358775">
              <a:defRPr>
                <a:solidFill>
                  <a:schemeClr val="bg1"/>
                </a:solidFill>
              </a:defRPr>
            </a:lvl3pPr>
            <a:lvl4pPr marL="719138" indent="-358775">
              <a:defRPr>
                <a:solidFill>
                  <a:schemeClr val="bg1"/>
                </a:solidFill>
              </a:defRPr>
            </a:lvl4pPr>
            <a:lvl5pPr marL="719138" indent="-358775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a-DK" dirty="0"/>
              <a:t>Klik for at tilføje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</a:t>
            </a:r>
          </a:p>
        </p:txBody>
      </p:sp>
    </p:spTree>
    <p:extLst>
      <p:ext uri="{BB962C8B-B14F-4D97-AF65-F5344CB8AC3E}">
        <p14:creationId xmlns:p14="http://schemas.microsoft.com/office/powerpoint/2010/main" val="7580104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or tekstlabel venstre og bille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6408000" tIns="360000" rIns="0" anchor="ctr" anchorCtr="0"/>
          <a:lstStyle>
            <a:lvl1pPr marL="0" indent="0" algn="l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 Klik på ikonet, hvis </a:t>
            </a:r>
            <a:br>
              <a:rPr lang="da-DK" dirty="0"/>
            </a:br>
            <a:r>
              <a:rPr lang="da-DK" dirty="0"/>
              <a:t>du vil udskifte billedet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E4329-2AA9-435B-BDB4-F4C3408B6DCE}" type="datetime1">
              <a:rPr lang="da-DK" smtClean="0"/>
              <a:t>20-12-2021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‹nr.›</a:t>
            </a:fld>
            <a:endParaRPr lang="da-DK" dirty="0"/>
          </a:p>
        </p:txBody>
      </p:sp>
      <p:sp>
        <p:nvSpPr>
          <p:cNvPr id="8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0" y="2036763"/>
            <a:ext cx="5948362" cy="4265612"/>
          </a:xfrm>
          <a:solidFill>
            <a:schemeClr val="accent1">
              <a:alpha val="95000"/>
            </a:schemeClr>
          </a:solidFill>
        </p:spPr>
        <p:txBody>
          <a:bodyPr lIns="576000" tIns="144000" rIns="252000" bIns="144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719138" indent="-358775">
              <a:defRPr>
                <a:solidFill>
                  <a:schemeClr val="bg1"/>
                </a:solidFill>
              </a:defRPr>
            </a:lvl2pPr>
            <a:lvl3pPr marL="719138" indent="-358775">
              <a:defRPr>
                <a:solidFill>
                  <a:schemeClr val="bg1"/>
                </a:solidFill>
              </a:defRPr>
            </a:lvl3pPr>
            <a:lvl4pPr marL="719138" indent="-358775">
              <a:defRPr>
                <a:solidFill>
                  <a:schemeClr val="bg1"/>
                </a:solidFill>
              </a:defRPr>
            </a:lvl4pPr>
            <a:lvl5pPr marL="719138" indent="-358775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a-DK" dirty="0"/>
              <a:t>Klik for at tilføje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</a:t>
            </a:r>
          </a:p>
        </p:txBody>
      </p:sp>
    </p:spTree>
    <p:extLst>
      <p:ext uri="{BB962C8B-B14F-4D97-AF65-F5344CB8AC3E}">
        <p14:creationId xmlns:p14="http://schemas.microsoft.com/office/powerpoint/2010/main" val="21472760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sal-punktopstilling rø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64807-3496-47E8-915B-96DB96A167BC}" type="datetime1">
              <a:rPr lang="da-DK" smtClean="0"/>
              <a:t>20-12-2021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‹nr.›</a:t>
            </a:fld>
            <a:endParaRPr lang="da-DK" dirty="0"/>
          </a:p>
        </p:txBody>
      </p:sp>
      <p:sp>
        <p:nvSpPr>
          <p:cNvPr id="7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3" y="620713"/>
            <a:ext cx="11012487" cy="5682589"/>
          </a:xfrm>
          <a:noFill/>
        </p:spPr>
        <p:txBody>
          <a:bodyPr lIns="0" tIns="0" rIns="0" bIns="0"/>
          <a:lstStyle>
            <a:lvl1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da-DK" dirty="0"/>
              <a:t>Klik for at tilføje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</a:t>
            </a:r>
          </a:p>
        </p:txBody>
      </p:sp>
    </p:spTree>
    <p:extLst>
      <p:ext uri="{BB962C8B-B14F-4D97-AF65-F5344CB8AC3E}">
        <p14:creationId xmlns:p14="http://schemas.microsoft.com/office/powerpoint/2010/main" val="19878392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t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kstfelt 8"/>
          <p:cNvSpPr txBox="1"/>
          <p:nvPr userDrawn="1"/>
        </p:nvSpPr>
        <p:spPr>
          <a:xfrm>
            <a:off x="421280" y="612884"/>
            <a:ext cx="116761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5000" b="1" dirty="0">
                <a:solidFill>
                  <a:schemeClr val="bg1"/>
                </a:solidFill>
              </a:rPr>
              <a:t>”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EB03B-DE17-4D8C-BE2B-1AD42424342D}" type="datetime1">
              <a:rPr lang="da-DK" smtClean="0"/>
              <a:t>20-12-2021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‹nr.›</a:t>
            </a:fld>
            <a:endParaRPr lang="da-DK" dirty="0"/>
          </a:p>
        </p:txBody>
      </p:sp>
      <p:sp>
        <p:nvSpPr>
          <p:cNvPr id="7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3" y="1628775"/>
            <a:ext cx="11012487" cy="4114799"/>
          </a:xfrm>
          <a:noFill/>
        </p:spPr>
        <p:txBody>
          <a:bodyPr lIns="0" tIns="0" rIns="0" bIns="0" anchor="t" anchorCtr="0"/>
          <a:lstStyle>
            <a:lvl1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da-DK" dirty="0"/>
              <a:t>Klik for at tilføje tekst</a:t>
            </a:r>
          </a:p>
        </p:txBody>
      </p:sp>
      <p:sp>
        <p:nvSpPr>
          <p:cNvPr id="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2712" y="5934971"/>
            <a:ext cx="11019496" cy="367404"/>
          </a:xfrm>
        </p:spPr>
        <p:txBody>
          <a:bodyPr>
            <a:normAutofit/>
          </a:bodyPr>
          <a:lstStyle>
            <a:lvl1pPr marL="0" indent="0">
              <a:buNone/>
              <a:defRPr sz="24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a-DK" dirty="0"/>
              <a:t>Navn, kilde</a:t>
            </a:r>
          </a:p>
        </p:txBody>
      </p:sp>
    </p:spTree>
    <p:extLst>
      <p:ext uri="{BB962C8B-B14F-4D97-AF65-F5344CB8AC3E}">
        <p14:creationId xmlns:p14="http://schemas.microsoft.com/office/powerpoint/2010/main" val="4142963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 spejlede tekst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54F7B-C476-4203-AE9B-5470D905B3E4}" type="datetime1">
              <a:rPr lang="da-DK" smtClean="0"/>
              <a:t>20-12-2021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‹nr.›</a:t>
            </a:fld>
            <a:endParaRPr lang="da-DK" dirty="0"/>
          </a:p>
        </p:txBody>
      </p:sp>
      <p:sp>
        <p:nvSpPr>
          <p:cNvPr id="9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4" y="1628775"/>
            <a:ext cx="5358535" cy="4674527"/>
          </a:xfrm>
          <a:noFill/>
        </p:spPr>
        <p:txBody>
          <a:bodyPr lIns="0" tIns="0" rIns="0" bIns="0"/>
          <a:lstStyle>
            <a:lvl1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da-DK" dirty="0"/>
              <a:t>Klik for at tilføje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</a:t>
            </a:r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6" hasCustomPrompt="1"/>
          </p:nvPr>
        </p:nvSpPr>
        <p:spPr>
          <a:xfrm>
            <a:off x="6244503" y="1628775"/>
            <a:ext cx="5356948" cy="4674527"/>
          </a:xfrm>
          <a:noFill/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da-DK" dirty="0"/>
              <a:t>Klik for at tilføje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 </a:t>
            </a:r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4"/>
            <a:ext cx="11012486" cy="86359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da-DK" dirty="0"/>
              <a:t>Klik for at tilføje overskrift</a:t>
            </a:r>
          </a:p>
        </p:txBody>
      </p:sp>
    </p:spTree>
    <p:extLst>
      <p:ext uri="{BB962C8B-B14F-4D97-AF65-F5344CB8AC3E}">
        <p14:creationId xmlns:p14="http://schemas.microsoft.com/office/powerpoint/2010/main" val="26273087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snitsoverskrif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4363C-5D45-41B3-8FA7-E4A3C28213BA}" type="datetime1">
              <a:rPr lang="da-DK" smtClean="0"/>
              <a:t>20-12-2021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‹nr.›</a:t>
            </a:fld>
            <a:endParaRPr lang="da-DK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588963" y="1628775"/>
            <a:ext cx="11012487" cy="4673600"/>
          </a:xfrm>
        </p:spPr>
        <p:txBody>
          <a:bodyPr anchor="t" anchorCtr="0"/>
          <a:lstStyle>
            <a:lvl1pPr>
              <a:defRPr sz="64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a-DK" dirty="0"/>
              <a:t>Klik for at tilføje tekst</a:t>
            </a:r>
          </a:p>
        </p:txBody>
      </p:sp>
    </p:spTree>
    <p:extLst>
      <p:ext uri="{BB962C8B-B14F-4D97-AF65-F5344CB8AC3E}">
        <p14:creationId xmlns:p14="http://schemas.microsoft.com/office/powerpoint/2010/main" val="35438843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a-DK" dirty="0"/>
              <a:t>Klik for at tilføje overskrift</a:t>
            </a:r>
          </a:p>
        </p:txBody>
      </p:sp>
      <p:sp>
        <p:nvSpPr>
          <p:cNvPr id="3" name="Pladsholder til dato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97C15-2114-4FA8-A531-51E467CB49E5}" type="datetime1">
              <a:rPr lang="da-DK" smtClean="0"/>
              <a:t>20-12-2021</a:t>
            </a:fld>
            <a:endParaRPr lang="da-DK" dirty="0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‹nr.›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7609304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billede lille venst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6408000" tIns="360000" anchor="ctr" anchorCtr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32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 Klik på ikonet, hvis du vil udskifte billedet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C64773BD-B564-4031-8BC1-8FE44AEFACDB}" type="datetime1">
              <a:rPr lang="da-DK" smtClean="0"/>
              <a:t>20-12-2021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‹nr.›</a:t>
            </a:fld>
            <a:endParaRPr lang="da-DK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2271092"/>
            <a:ext cx="5959476" cy="3895200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da-DK" smtClean="0"/>
              <a:t>Klik for at redigere i master</a:t>
            </a:r>
            <a:endParaRPr lang="da-DK" dirty="0"/>
          </a:p>
        </p:txBody>
      </p:sp>
      <p:sp>
        <p:nvSpPr>
          <p:cNvPr id="26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42705"/>
            <a:ext cx="4983162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da-DK" dirty="0"/>
              <a:t>Navn på oplægsholder, KU-enhed, sted og dato</a:t>
            </a:r>
          </a:p>
        </p:txBody>
      </p:sp>
      <p:sp>
        <p:nvSpPr>
          <p:cNvPr id="9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2610941"/>
            <a:ext cx="4946649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a-DK" dirty="0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296780345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7E5B2-C656-407A-ACD0-1DF350477539}" type="datetime1">
              <a:rPr lang="da-DK" smtClean="0"/>
              <a:t>20-12-2021</a:t>
            </a:fld>
            <a:endParaRPr lang="da-DK" dirty="0"/>
          </a:p>
        </p:txBody>
      </p:sp>
      <p:sp>
        <p:nvSpPr>
          <p:cNvPr id="3" name="Pladsholder til sidefod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‹nr.›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6315452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426757551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ugergu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 txBox="1">
            <a:spLocks/>
          </p:cNvSpPr>
          <p:nvPr userDrawn="1"/>
        </p:nvSpPr>
        <p:spPr>
          <a:xfrm>
            <a:off x="588964" y="613649"/>
            <a:ext cx="11012486" cy="87992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lnSpc>
                <a:spcPct val="100000"/>
              </a:lnSpc>
              <a:spcBef>
                <a:spcPct val="0"/>
              </a:spcBef>
              <a:buNone/>
              <a:defRPr sz="3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da-DK" sz="3000" dirty="0">
                <a:solidFill>
                  <a:schemeClr val="tx1"/>
                </a:solidFill>
              </a:rPr>
              <a:t>Brugerguide</a:t>
            </a:r>
            <a:r>
              <a:rPr lang="da-DK" baseline="0" dirty="0">
                <a:solidFill>
                  <a:schemeClr val="tx1"/>
                </a:solidFill>
              </a:rPr>
              <a:t> </a:t>
            </a:r>
            <a:r>
              <a:rPr lang="da-DK" sz="1800" baseline="0" dirty="0">
                <a:solidFill>
                  <a:schemeClr val="tx1"/>
                </a:solidFill>
              </a:rPr>
              <a:t>– </a:t>
            </a:r>
            <a:r>
              <a:rPr lang="da-DK" sz="1800" dirty="0">
                <a:solidFill>
                  <a:schemeClr val="tx1"/>
                </a:solidFill>
              </a:rPr>
              <a:t>Slet, før du færdiggør din</a:t>
            </a:r>
            <a:r>
              <a:rPr lang="da-DK" sz="1800" baseline="0" dirty="0">
                <a:solidFill>
                  <a:schemeClr val="tx1"/>
                </a:solidFill>
              </a:rPr>
              <a:t> </a:t>
            </a:r>
            <a:r>
              <a:rPr lang="da-DK" sz="1800" dirty="0">
                <a:solidFill>
                  <a:schemeClr val="tx1"/>
                </a:solidFill>
              </a:rPr>
              <a:t>præsentation</a:t>
            </a:r>
          </a:p>
        </p:txBody>
      </p:sp>
      <p:sp>
        <p:nvSpPr>
          <p:cNvPr id="48" name="Text Box 48"/>
          <p:cNvSpPr txBox="1">
            <a:spLocks noChangeArrowheads="1"/>
          </p:cNvSpPr>
          <p:nvPr userDrawn="1"/>
        </p:nvSpPr>
        <p:spPr bwMode="auto">
          <a:xfrm>
            <a:off x="587376" y="1640495"/>
            <a:ext cx="1750290" cy="38420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KU-skabeloner til PowerPoint</a:t>
            </a:r>
            <a:b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Når du åbner PowerPoint på din KU-pc, åbner en skabelon i 4:3-format og med dansk KU-logo.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Når du klikker på KU-fanen i værktøjslinjen, kan du via knappen ”Vælg Skabelon” vælge mellem skabeloner</a:t>
            </a:r>
          </a:p>
          <a:p>
            <a:pPr marL="88900" lvl="0" indent="-88900">
              <a:lnSpc>
                <a:spcPct val="115000"/>
              </a:lnSpc>
              <a:spcAft>
                <a:spcPts val="0"/>
              </a:spcAft>
              <a:buFont typeface="Arial" panose="020B0604020202020204" pitchFamily="34" charset="0"/>
              <a:buChar char="•"/>
              <a:tabLst/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på henholdsvis dansk og engelsk </a:t>
            </a:r>
          </a:p>
          <a:p>
            <a:pPr marL="88900" lvl="0" indent="-88900">
              <a:lnSpc>
                <a:spcPct val="115000"/>
              </a:lnSpc>
              <a:spcAft>
                <a:spcPts val="0"/>
              </a:spcAft>
              <a:buFont typeface="Arial" panose="020B0604020202020204" pitchFamily="34" charset="0"/>
              <a:buChar char="•"/>
              <a:tabLst/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 formaterne 4:3 og 16:9</a:t>
            </a:r>
          </a:p>
          <a:p>
            <a:pPr marL="88900" lvl="0" indent="-88900">
              <a:lnSpc>
                <a:spcPct val="115000"/>
              </a:lnSpc>
              <a:spcAft>
                <a:spcPts val="0"/>
              </a:spcAft>
              <a:buFont typeface="Arial" panose="020B0604020202020204" pitchFamily="34" charset="0"/>
              <a:buChar char="•"/>
              <a:tabLst/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 ”fuld” eller ”tom” version (i den fulde version ser du et eksempel på hver diastype i venstrespalten)</a:t>
            </a:r>
          </a:p>
          <a:p>
            <a:pPr marL="88900" lvl="0" indent="-88900">
              <a:lnSpc>
                <a:spcPct val="115000"/>
              </a:lnSpc>
              <a:spcAft>
                <a:spcPts val="1000"/>
              </a:spcAft>
              <a:buFont typeface="Arial" panose="020B0604020202020204" pitchFamily="34" charset="0"/>
              <a:buChar char="•"/>
              <a:tabLst/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samt en demopræsentation med indsat tekst på engelsk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Hvis du bruger en ”fuld” version, skal du slette de dias, du ikke vil bruge.</a:t>
            </a:r>
            <a:b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/>
            </a:r>
            <a:b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Mac-brugere m.fl. kan hente PowerPoint-skabelonerne på</a:t>
            </a:r>
            <a:r>
              <a:rPr lang="da-DK" sz="800" baseline="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a-DK" sz="8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www.designguide.ku.dk/ku/</a:t>
            </a:r>
            <a:br>
              <a:rPr lang="da-DK" sz="8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</a:br>
            <a:r>
              <a:rPr lang="da-DK" sz="8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skabeloner/powerpoint/</a:t>
            </a:r>
            <a:br>
              <a:rPr lang="da-DK" sz="8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</a:br>
            <a:r>
              <a:rPr lang="da-DK" sz="8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praesentationer/</a:t>
            </a:r>
            <a:endParaRPr lang="da-DK" sz="800" dirty="0">
              <a:solidFill>
                <a:schemeClr val="accent4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9" name="Text Box 48"/>
          <p:cNvSpPr txBox="1">
            <a:spLocks noChangeArrowheads="1"/>
          </p:cNvSpPr>
          <p:nvPr userDrawn="1"/>
        </p:nvSpPr>
        <p:spPr bwMode="auto">
          <a:xfrm>
            <a:off x="2576655" y="4237555"/>
            <a:ext cx="1755548" cy="1763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Indsæt  din enheds navn (fx institut), sidenummer og dato</a:t>
            </a:r>
            <a:b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1. </a:t>
            </a: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Vælg </a:t>
            </a:r>
            <a:r>
              <a:rPr lang="da-DK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Indsæt </a:t>
            </a: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 topmenuen 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da-DK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2. </a:t>
            </a: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Vælg </a:t>
            </a:r>
            <a:r>
              <a:rPr lang="da-DK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Sidehoved og Sidefod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da-DK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3. </a:t>
            </a: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Udfyld felterne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4. Vælg </a:t>
            </a:r>
            <a:r>
              <a:rPr lang="da-DK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Anvend på alle </a:t>
            </a: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- eller </a:t>
            </a:r>
            <a:r>
              <a:rPr lang="da-DK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Anvend</a:t>
            </a: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, hvis det kun skal være på et enkelt dias/slide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Oplysningerne placeres i højre side af den grå topbjælke.</a:t>
            </a:r>
          </a:p>
        </p:txBody>
      </p:sp>
      <p:sp>
        <p:nvSpPr>
          <p:cNvPr id="50" name="Text Box 48"/>
          <p:cNvSpPr txBox="1">
            <a:spLocks noChangeArrowheads="1"/>
          </p:cNvSpPr>
          <p:nvPr userDrawn="1"/>
        </p:nvSpPr>
        <p:spPr bwMode="auto">
          <a:xfrm>
            <a:off x="587375" y="5678667"/>
            <a:ext cx="189959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Lav nyt dias/slide (hhv. 2010- + 2013- og 2016-version) </a:t>
            </a:r>
            <a:b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da-DK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da-DK" altLang="da-DK" sz="8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Klik på </a:t>
            </a:r>
            <a:r>
              <a:rPr lang="da-DK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Startside/Hjem</a:t>
            </a:r>
          </a:p>
        </p:txBody>
      </p:sp>
      <p:pic>
        <p:nvPicPr>
          <p:cNvPr id="51" name="Billede 40"/>
          <p:cNvPicPr>
            <a:picLocks noChangeAspect="1"/>
          </p:cNvPicPr>
          <p:nvPr userDrawn="1"/>
        </p:nvPicPr>
        <p:blipFill rotWithShape="1">
          <a:blip r:embed="rId3"/>
          <a:srcRect l="36944" r="2272" b="69429"/>
          <a:stretch/>
        </p:blipFill>
        <p:spPr>
          <a:xfrm>
            <a:off x="4157637" y="2940574"/>
            <a:ext cx="395416" cy="126627"/>
          </a:xfrm>
          <a:prstGeom prst="rect">
            <a:avLst/>
          </a:prstGeom>
        </p:spPr>
      </p:pic>
      <p:sp>
        <p:nvSpPr>
          <p:cNvPr id="52" name="Text Box 48"/>
          <p:cNvSpPr txBox="1">
            <a:spLocks noChangeArrowheads="1"/>
          </p:cNvSpPr>
          <p:nvPr userDrawn="1"/>
        </p:nvSpPr>
        <p:spPr bwMode="auto">
          <a:xfrm>
            <a:off x="2587038" y="2582327"/>
            <a:ext cx="1624241" cy="723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Diastype</a:t>
            </a:r>
            <a:b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da-DK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da-DK" altLang="da-DK" sz="8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Klik på </a:t>
            </a:r>
            <a:r>
              <a:rPr lang="da-DK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Startside/Hjem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da-DK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da-DK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da-DK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Vælg </a:t>
            </a:r>
            <a:r>
              <a:rPr lang="da-DK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Layout</a:t>
            </a:r>
            <a:r>
              <a:rPr lang="da-DK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for at ændre dit nuværende dias/slide til et alternativt layout</a:t>
            </a:r>
          </a:p>
        </p:txBody>
      </p:sp>
      <p:sp>
        <p:nvSpPr>
          <p:cNvPr id="53" name="Text Box 48"/>
          <p:cNvSpPr txBox="1">
            <a:spLocks noChangeArrowheads="1"/>
          </p:cNvSpPr>
          <p:nvPr userDrawn="1"/>
        </p:nvSpPr>
        <p:spPr bwMode="auto">
          <a:xfrm>
            <a:off x="2576655" y="3571524"/>
            <a:ext cx="163462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Skrift</a:t>
            </a:r>
            <a:b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da-DK" altLang="da-DK" sz="8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KU Anvender skriften Microsoft New Tai Lue i PowerPoint.</a:t>
            </a:r>
            <a:endParaRPr lang="da-DK" altLang="da-DK" sz="8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54" name="Text Box 48"/>
          <p:cNvSpPr txBox="1">
            <a:spLocks noChangeArrowheads="1"/>
          </p:cNvSpPr>
          <p:nvPr userDrawn="1"/>
        </p:nvSpPr>
        <p:spPr bwMode="auto">
          <a:xfrm>
            <a:off x="4739114" y="1627125"/>
            <a:ext cx="1634624" cy="23391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Gitter- og hjælpelinjer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For at se gitter- og hjælpelinjer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Klik på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Vis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Vælg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Gitterlinjer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og/eller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Hjælpelinjer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For at etablere flere gitter- og hjælpelinjer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Før musen over en eksisterende hjælpelinje og klik på linjen (koordinater på linjen vises)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Hold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CTRL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nede, mens du flytter placeringen af den eksisterende linje (tilføjer en ny)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Tryk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Alt + F9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for hurtig visning af hjælpelinjer</a:t>
            </a:r>
          </a:p>
        </p:txBody>
      </p:sp>
      <p:sp>
        <p:nvSpPr>
          <p:cNvPr id="55" name="Text Box 48"/>
          <p:cNvSpPr txBox="1">
            <a:spLocks noChangeArrowheads="1"/>
          </p:cNvSpPr>
          <p:nvPr userDrawn="1"/>
        </p:nvSpPr>
        <p:spPr bwMode="auto">
          <a:xfrm>
            <a:off x="4728822" y="4141417"/>
            <a:ext cx="1634624" cy="1920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Indsæt billede</a:t>
            </a:r>
            <a:b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På layouts med billedholder: Klik på ikon og vælg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Indsæt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Teksten ”Klik her, hvis du vil udskifte billedet” bliver ikke vist i din præsentation.  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Du kan hente KU-billeder, som er tilpasset og minimeret til henholdsvis 4:3- og 16:9-format via dette link:</a:t>
            </a:r>
            <a:b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da-DK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/>
              </a:rPr>
              <a:t>http://image.ku.dk/lightbox/211/13407586855728741badb20/</a:t>
            </a:r>
            <a:r>
              <a:rPr lang="da-DK" sz="800" b="0" baseline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/>
              </a:rPr>
              <a:t> </a:t>
            </a:r>
            <a:endParaRPr lang="da-DK" sz="800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Vælg slideshow-visning for at gøre linket aktivt.</a:t>
            </a:r>
          </a:p>
        </p:txBody>
      </p:sp>
      <p:sp>
        <p:nvSpPr>
          <p:cNvPr id="56" name="Text Box 48"/>
          <p:cNvSpPr txBox="1">
            <a:spLocks noChangeArrowheads="1"/>
          </p:cNvSpPr>
          <p:nvPr userDrawn="1"/>
        </p:nvSpPr>
        <p:spPr bwMode="auto">
          <a:xfrm>
            <a:off x="6691561" y="1640495"/>
            <a:ext cx="1634624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Billedstørrelser</a:t>
            </a:r>
            <a:b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De optimale billedstørrelser er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4:3-format: 1.500 x 1.073 pixels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16:9-format: 1.500 x 818 pixels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Gem billederne i 72 dpi og i ”jpg-medium-kvalitet”</a:t>
            </a:r>
          </a:p>
        </p:txBody>
      </p:sp>
      <p:sp>
        <p:nvSpPr>
          <p:cNvPr id="57" name="Text Box 48"/>
          <p:cNvSpPr txBox="1">
            <a:spLocks noChangeArrowheads="1"/>
          </p:cNvSpPr>
          <p:nvPr userDrawn="1"/>
        </p:nvSpPr>
        <p:spPr bwMode="auto">
          <a:xfrm>
            <a:off x="6691561" y="2720006"/>
            <a:ext cx="1634624" cy="1920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Beskær billede</a:t>
            </a:r>
            <a:b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. Klik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Beskær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for at ændre billedets fokus/størrelse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Ønsker du at skalere billedet, så hold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SHIFT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-knappen nede, mens du trækker i billedets hjørner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3.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Højreklik på billedet og vælg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Placer bagerst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Hvis du sletter billedet og indsætter et nyt, kan billedet lægge sig foran tekst og grafik. Hvis dette sker, skal du vælge billedet, højreklikke og vælge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Placer bagerst</a:t>
            </a:r>
          </a:p>
        </p:txBody>
      </p:sp>
      <p:sp>
        <p:nvSpPr>
          <p:cNvPr id="58" name="Text Box 48"/>
          <p:cNvSpPr txBox="1">
            <a:spLocks noChangeArrowheads="1"/>
          </p:cNvSpPr>
          <p:nvPr userDrawn="1"/>
        </p:nvSpPr>
        <p:spPr bwMode="auto">
          <a:xfrm>
            <a:off x="6691561" y="4765322"/>
            <a:ext cx="1634624" cy="883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Skabelonens farver</a:t>
            </a:r>
            <a:b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Du kan vælge mellem en række farver til baggrunde og grafer.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Højreklik på den flade, du vil skifte farve på, og derefter malerbøtte-ikonet (Fyldfarve til figur)</a:t>
            </a:r>
          </a:p>
        </p:txBody>
      </p:sp>
      <p:sp>
        <p:nvSpPr>
          <p:cNvPr id="59" name="Text Box 48"/>
          <p:cNvSpPr txBox="1">
            <a:spLocks noChangeArrowheads="1"/>
          </p:cNvSpPr>
          <p:nvPr userDrawn="1"/>
        </p:nvSpPr>
        <p:spPr bwMode="auto">
          <a:xfrm>
            <a:off x="6691561" y="5815137"/>
            <a:ext cx="163462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Mere information</a:t>
            </a:r>
            <a:b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</a:t>
            </a:r>
            <a:r>
              <a:rPr lang="da-DK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designguiden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på</a:t>
            </a:r>
            <a:r>
              <a:rPr lang="da-DK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/>
            </a:r>
            <a:br>
              <a:rPr lang="da-DK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5"/>
              </a:rPr>
              <a:t>www.designguide.ku.dk/ku/</a:t>
            </a:r>
            <a:br>
              <a:rPr lang="da-DK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5"/>
              </a:rPr>
            </a:br>
            <a:r>
              <a:rPr lang="da-DK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5"/>
              </a:rPr>
              <a:t>skabeloner/powerpoint/</a:t>
            </a:r>
            <a:br>
              <a:rPr lang="da-DK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5"/>
              </a:rPr>
            </a:br>
            <a:r>
              <a:rPr lang="da-DK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5"/>
              </a:rPr>
              <a:t>praesentationer/</a:t>
            </a:r>
            <a:endParaRPr lang="da-DK" sz="800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</p:txBody>
      </p:sp>
      <p:pic>
        <p:nvPicPr>
          <p:cNvPr id="60" name="Billede 25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6268044" y="4201412"/>
            <a:ext cx="257327" cy="275280"/>
          </a:xfrm>
          <a:prstGeom prst="rect">
            <a:avLst/>
          </a:prstGeom>
        </p:spPr>
      </p:pic>
      <p:pic>
        <p:nvPicPr>
          <p:cNvPr id="61" name="Billede 36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8223538" y="2795378"/>
            <a:ext cx="288708" cy="275280"/>
          </a:xfrm>
          <a:prstGeom prst="rect">
            <a:avLst/>
          </a:prstGeom>
        </p:spPr>
      </p:pic>
      <p:pic>
        <p:nvPicPr>
          <p:cNvPr id="62" name="Billede 37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8241826" y="3187789"/>
            <a:ext cx="223122" cy="228843"/>
          </a:xfrm>
          <a:prstGeom prst="rect">
            <a:avLst/>
          </a:prstGeom>
        </p:spPr>
      </p:pic>
      <p:sp>
        <p:nvSpPr>
          <p:cNvPr id="63" name="Text Box 48"/>
          <p:cNvSpPr txBox="1">
            <a:spLocks noChangeArrowheads="1"/>
          </p:cNvSpPr>
          <p:nvPr userDrawn="1"/>
        </p:nvSpPr>
        <p:spPr bwMode="auto">
          <a:xfrm>
            <a:off x="2564067" y="1666128"/>
            <a:ext cx="1768136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da-DK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da-DK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da-DK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Under knappen </a:t>
            </a:r>
            <a:r>
              <a:rPr lang="da-DK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Nyt dias/Nyt slide</a:t>
            </a:r>
            <a:r>
              <a:rPr lang="da-DK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. Klik på øverste del af knappen for at oprette i et dias/slide magen til det markerede. Klik på nederste del for at se et udvalg af mulige layoutvalg</a:t>
            </a:r>
            <a:endParaRPr lang="da-DK" altLang="da-DK" sz="80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64" name="Billede 39"/>
          <p:cNvPicPr>
            <a:picLocks noChangeAspect="1"/>
          </p:cNvPicPr>
          <p:nvPr userDrawn="1"/>
        </p:nvPicPr>
        <p:blipFill rotWithShape="1">
          <a:blip r:embed="rId3"/>
          <a:srcRect l="2931" r="60888"/>
          <a:stretch/>
        </p:blipFill>
        <p:spPr>
          <a:xfrm>
            <a:off x="4231619" y="1844048"/>
            <a:ext cx="235367" cy="418987"/>
          </a:xfrm>
          <a:prstGeom prst="rect">
            <a:avLst/>
          </a:prstGeom>
        </p:spPr>
      </p:pic>
      <p:sp>
        <p:nvSpPr>
          <p:cNvPr id="65" name="Freeform 10"/>
          <p:cNvSpPr>
            <a:spLocks noChangeAspect="1"/>
          </p:cNvSpPr>
          <p:nvPr userDrawn="1"/>
        </p:nvSpPr>
        <p:spPr>
          <a:xfrm rot="19800000">
            <a:off x="4404080" y="1900198"/>
            <a:ext cx="69672" cy="124351"/>
          </a:xfrm>
          <a:custGeom>
            <a:avLst/>
            <a:gdLst>
              <a:gd name="connsiteX0" fmla="*/ 381342 w 762684"/>
              <a:gd name="connsiteY0" fmla="*/ 0 h 1361254"/>
              <a:gd name="connsiteX1" fmla="*/ 762684 w 762684"/>
              <a:gd name="connsiteY1" fmla="*/ 823784 h 1361254"/>
              <a:gd name="connsiteX2" fmla="*/ 459602 w 762684"/>
              <a:gd name="connsiteY2" fmla="*/ 823784 h 1361254"/>
              <a:gd name="connsiteX3" fmla="*/ 459601 w 762684"/>
              <a:gd name="connsiteY3" fmla="*/ 1282994 h 1361254"/>
              <a:gd name="connsiteX4" fmla="*/ 381341 w 762684"/>
              <a:gd name="connsiteY4" fmla="*/ 1361254 h 1361254"/>
              <a:gd name="connsiteX5" fmla="*/ 381342 w 762684"/>
              <a:gd name="connsiteY5" fmla="*/ 1361253 h 1361254"/>
              <a:gd name="connsiteX6" fmla="*/ 303082 w 762684"/>
              <a:gd name="connsiteY6" fmla="*/ 1282993 h 1361254"/>
              <a:gd name="connsiteX7" fmla="*/ 303082 w 762684"/>
              <a:gd name="connsiteY7" fmla="*/ 823784 h 1361254"/>
              <a:gd name="connsiteX8" fmla="*/ 0 w 762684"/>
              <a:gd name="connsiteY8" fmla="*/ 823784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81342 w 762684"/>
              <a:gd name="connsiteY10" fmla="*/ 0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16886 w 762684"/>
              <a:gd name="connsiteY10" fmla="*/ 123104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6550 w 762684"/>
              <a:gd name="connsiteY10" fmla="*/ 91149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6550 w 762684"/>
              <a:gd name="connsiteY10" fmla="*/ 91149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19866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48840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34 h 1361288"/>
              <a:gd name="connsiteX1" fmla="*/ 425041 w 762684"/>
              <a:gd name="connsiteY1" fmla="*/ 27274 h 1361288"/>
              <a:gd name="connsiteX2" fmla="*/ 762684 w 762684"/>
              <a:gd name="connsiteY2" fmla="*/ 823818 h 1361288"/>
              <a:gd name="connsiteX3" fmla="*/ 459602 w 762684"/>
              <a:gd name="connsiteY3" fmla="*/ 823818 h 1361288"/>
              <a:gd name="connsiteX4" fmla="*/ 459601 w 762684"/>
              <a:gd name="connsiteY4" fmla="*/ 1283028 h 1361288"/>
              <a:gd name="connsiteX5" fmla="*/ 381341 w 762684"/>
              <a:gd name="connsiteY5" fmla="*/ 1361288 h 1361288"/>
              <a:gd name="connsiteX6" fmla="*/ 381342 w 762684"/>
              <a:gd name="connsiteY6" fmla="*/ 1361287 h 1361288"/>
              <a:gd name="connsiteX7" fmla="*/ 303082 w 762684"/>
              <a:gd name="connsiteY7" fmla="*/ 1283027 h 1361288"/>
              <a:gd name="connsiteX8" fmla="*/ 303082 w 762684"/>
              <a:gd name="connsiteY8" fmla="*/ 823818 h 1361288"/>
              <a:gd name="connsiteX9" fmla="*/ 0 w 762684"/>
              <a:gd name="connsiteY9" fmla="*/ 823818 h 1361288"/>
              <a:gd name="connsiteX10" fmla="*/ 334092 w 762684"/>
              <a:gd name="connsiteY10" fmla="*/ 27275 h 1361288"/>
              <a:gd name="connsiteX11" fmla="*/ 381342 w 762684"/>
              <a:gd name="connsiteY11" fmla="*/ 34 h 1361288"/>
              <a:gd name="connsiteX0" fmla="*/ 381342 w 762684"/>
              <a:gd name="connsiteY0" fmla="*/ 269 h 1361523"/>
              <a:gd name="connsiteX1" fmla="*/ 425041 w 762684"/>
              <a:gd name="connsiteY1" fmla="*/ 27509 h 1361523"/>
              <a:gd name="connsiteX2" fmla="*/ 762684 w 762684"/>
              <a:gd name="connsiteY2" fmla="*/ 824053 h 1361523"/>
              <a:gd name="connsiteX3" fmla="*/ 459602 w 762684"/>
              <a:gd name="connsiteY3" fmla="*/ 824053 h 1361523"/>
              <a:gd name="connsiteX4" fmla="*/ 459601 w 762684"/>
              <a:gd name="connsiteY4" fmla="*/ 1283263 h 1361523"/>
              <a:gd name="connsiteX5" fmla="*/ 381341 w 762684"/>
              <a:gd name="connsiteY5" fmla="*/ 1361523 h 1361523"/>
              <a:gd name="connsiteX6" fmla="*/ 381342 w 762684"/>
              <a:gd name="connsiteY6" fmla="*/ 1361522 h 1361523"/>
              <a:gd name="connsiteX7" fmla="*/ 303082 w 762684"/>
              <a:gd name="connsiteY7" fmla="*/ 1283262 h 1361523"/>
              <a:gd name="connsiteX8" fmla="*/ 303082 w 762684"/>
              <a:gd name="connsiteY8" fmla="*/ 824053 h 1361523"/>
              <a:gd name="connsiteX9" fmla="*/ 0 w 762684"/>
              <a:gd name="connsiteY9" fmla="*/ 824053 h 1361523"/>
              <a:gd name="connsiteX10" fmla="*/ 334092 w 762684"/>
              <a:gd name="connsiteY10" fmla="*/ 27510 h 1361523"/>
              <a:gd name="connsiteX11" fmla="*/ 381342 w 762684"/>
              <a:gd name="connsiteY11" fmla="*/ 269 h 1361523"/>
              <a:gd name="connsiteX0" fmla="*/ 381342 w 762684"/>
              <a:gd name="connsiteY0" fmla="*/ 414 h 1361668"/>
              <a:gd name="connsiteX1" fmla="*/ 425041 w 762684"/>
              <a:gd name="connsiteY1" fmla="*/ 27654 h 1361668"/>
              <a:gd name="connsiteX2" fmla="*/ 762684 w 762684"/>
              <a:gd name="connsiteY2" fmla="*/ 824198 h 1361668"/>
              <a:gd name="connsiteX3" fmla="*/ 459602 w 762684"/>
              <a:gd name="connsiteY3" fmla="*/ 824198 h 1361668"/>
              <a:gd name="connsiteX4" fmla="*/ 459601 w 762684"/>
              <a:gd name="connsiteY4" fmla="*/ 1283408 h 1361668"/>
              <a:gd name="connsiteX5" fmla="*/ 381341 w 762684"/>
              <a:gd name="connsiteY5" fmla="*/ 1361668 h 1361668"/>
              <a:gd name="connsiteX6" fmla="*/ 381342 w 762684"/>
              <a:gd name="connsiteY6" fmla="*/ 1361667 h 1361668"/>
              <a:gd name="connsiteX7" fmla="*/ 303082 w 762684"/>
              <a:gd name="connsiteY7" fmla="*/ 1283407 h 1361668"/>
              <a:gd name="connsiteX8" fmla="*/ 303082 w 762684"/>
              <a:gd name="connsiteY8" fmla="*/ 824198 h 1361668"/>
              <a:gd name="connsiteX9" fmla="*/ 0 w 762684"/>
              <a:gd name="connsiteY9" fmla="*/ 824198 h 1361668"/>
              <a:gd name="connsiteX10" fmla="*/ 334092 w 762684"/>
              <a:gd name="connsiteY10" fmla="*/ 27655 h 1361668"/>
              <a:gd name="connsiteX11" fmla="*/ 381342 w 762684"/>
              <a:gd name="connsiteY11" fmla="*/ 414 h 1361668"/>
              <a:gd name="connsiteX0" fmla="*/ 381342 w 762684"/>
              <a:gd name="connsiteY0" fmla="*/ 414 h 1361668"/>
              <a:gd name="connsiteX1" fmla="*/ 425041 w 762684"/>
              <a:gd name="connsiteY1" fmla="*/ 27654 h 1361668"/>
              <a:gd name="connsiteX2" fmla="*/ 762684 w 762684"/>
              <a:gd name="connsiteY2" fmla="*/ 824198 h 1361668"/>
              <a:gd name="connsiteX3" fmla="*/ 459602 w 762684"/>
              <a:gd name="connsiteY3" fmla="*/ 824198 h 1361668"/>
              <a:gd name="connsiteX4" fmla="*/ 459601 w 762684"/>
              <a:gd name="connsiteY4" fmla="*/ 1283408 h 1361668"/>
              <a:gd name="connsiteX5" fmla="*/ 381341 w 762684"/>
              <a:gd name="connsiteY5" fmla="*/ 1361668 h 1361668"/>
              <a:gd name="connsiteX6" fmla="*/ 381342 w 762684"/>
              <a:gd name="connsiteY6" fmla="*/ 1361667 h 1361668"/>
              <a:gd name="connsiteX7" fmla="*/ 303082 w 762684"/>
              <a:gd name="connsiteY7" fmla="*/ 1283407 h 1361668"/>
              <a:gd name="connsiteX8" fmla="*/ 303082 w 762684"/>
              <a:gd name="connsiteY8" fmla="*/ 824198 h 1361668"/>
              <a:gd name="connsiteX9" fmla="*/ 0 w 762684"/>
              <a:gd name="connsiteY9" fmla="*/ 824198 h 1361668"/>
              <a:gd name="connsiteX10" fmla="*/ 334092 w 762684"/>
              <a:gd name="connsiteY10" fmla="*/ 27655 h 1361668"/>
              <a:gd name="connsiteX11" fmla="*/ 381342 w 762684"/>
              <a:gd name="connsiteY11" fmla="*/ 414 h 1361668"/>
              <a:gd name="connsiteX0" fmla="*/ 381342 w 762684"/>
              <a:gd name="connsiteY0" fmla="*/ 18 h 1361272"/>
              <a:gd name="connsiteX1" fmla="*/ 425041 w 762684"/>
              <a:gd name="connsiteY1" fmla="*/ 27258 h 1361272"/>
              <a:gd name="connsiteX2" fmla="*/ 762684 w 762684"/>
              <a:gd name="connsiteY2" fmla="*/ 823802 h 1361272"/>
              <a:gd name="connsiteX3" fmla="*/ 459602 w 762684"/>
              <a:gd name="connsiteY3" fmla="*/ 823802 h 1361272"/>
              <a:gd name="connsiteX4" fmla="*/ 459601 w 762684"/>
              <a:gd name="connsiteY4" fmla="*/ 1283012 h 1361272"/>
              <a:gd name="connsiteX5" fmla="*/ 381341 w 762684"/>
              <a:gd name="connsiteY5" fmla="*/ 1361272 h 1361272"/>
              <a:gd name="connsiteX6" fmla="*/ 381342 w 762684"/>
              <a:gd name="connsiteY6" fmla="*/ 1361271 h 1361272"/>
              <a:gd name="connsiteX7" fmla="*/ 303082 w 762684"/>
              <a:gd name="connsiteY7" fmla="*/ 1283011 h 1361272"/>
              <a:gd name="connsiteX8" fmla="*/ 303082 w 762684"/>
              <a:gd name="connsiteY8" fmla="*/ 823802 h 1361272"/>
              <a:gd name="connsiteX9" fmla="*/ 0 w 762684"/>
              <a:gd name="connsiteY9" fmla="*/ 823802 h 1361272"/>
              <a:gd name="connsiteX10" fmla="*/ 334092 w 762684"/>
              <a:gd name="connsiteY10" fmla="*/ 27259 h 1361272"/>
              <a:gd name="connsiteX11" fmla="*/ 381342 w 762684"/>
              <a:gd name="connsiteY11" fmla="*/ 18 h 1361272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6750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62684" h="1361254">
                <a:moveTo>
                  <a:pt x="381342" y="0"/>
                </a:moveTo>
                <a:cubicBezTo>
                  <a:pt x="395908" y="1387"/>
                  <a:pt x="412184" y="3630"/>
                  <a:pt x="426750" y="27240"/>
                </a:cubicBezTo>
                <a:lnTo>
                  <a:pt x="762684" y="823784"/>
                </a:lnTo>
                <a:lnTo>
                  <a:pt x="459602" y="823784"/>
                </a:lnTo>
                <a:cubicBezTo>
                  <a:pt x="459602" y="976854"/>
                  <a:pt x="459601" y="1129924"/>
                  <a:pt x="459601" y="1282994"/>
                </a:cubicBezTo>
                <a:cubicBezTo>
                  <a:pt x="459601" y="1326216"/>
                  <a:pt x="424563" y="1361254"/>
                  <a:pt x="381341" y="1361254"/>
                </a:cubicBezTo>
                <a:lnTo>
                  <a:pt x="381342" y="1361253"/>
                </a:lnTo>
                <a:cubicBezTo>
                  <a:pt x="338120" y="1361253"/>
                  <a:pt x="303082" y="1326215"/>
                  <a:pt x="303082" y="1282993"/>
                </a:cubicBezTo>
                <a:lnTo>
                  <a:pt x="303082" y="823784"/>
                </a:lnTo>
                <a:lnTo>
                  <a:pt x="0" y="823784"/>
                </a:lnTo>
                <a:lnTo>
                  <a:pt x="334092" y="27241"/>
                </a:lnTo>
                <a:cubicBezTo>
                  <a:pt x="343005" y="9615"/>
                  <a:pt x="366447" y="533"/>
                  <a:pt x="381342" y="0"/>
                </a:cubicBezTo>
                <a:close/>
              </a:path>
            </a:pathLst>
          </a:custGeom>
          <a:solidFill>
            <a:schemeClr val="bg1"/>
          </a:solidFill>
          <a:ln w="9525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solidFill>
                <a:schemeClr val="tx1"/>
              </a:solidFill>
            </a:endParaRPr>
          </a:p>
        </p:txBody>
      </p:sp>
      <p:sp>
        <p:nvSpPr>
          <p:cNvPr id="66" name="Freeform 10"/>
          <p:cNvSpPr>
            <a:spLocks noChangeAspect="1"/>
          </p:cNvSpPr>
          <p:nvPr userDrawn="1"/>
        </p:nvSpPr>
        <p:spPr>
          <a:xfrm rot="19800000">
            <a:off x="4416414" y="2138150"/>
            <a:ext cx="69672" cy="124351"/>
          </a:xfrm>
          <a:custGeom>
            <a:avLst/>
            <a:gdLst>
              <a:gd name="connsiteX0" fmla="*/ 381342 w 762684"/>
              <a:gd name="connsiteY0" fmla="*/ 0 h 1361254"/>
              <a:gd name="connsiteX1" fmla="*/ 762684 w 762684"/>
              <a:gd name="connsiteY1" fmla="*/ 823784 h 1361254"/>
              <a:gd name="connsiteX2" fmla="*/ 459602 w 762684"/>
              <a:gd name="connsiteY2" fmla="*/ 823784 h 1361254"/>
              <a:gd name="connsiteX3" fmla="*/ 459601 w 762684"/>
              <a:gd name="connsiteY3" fmla="*/ 1282994 h 1361254"/>
              <a:gd name="connsiteX4" fmla="*/ 381341 w 762684"/>
              <a:gd name="connsiteY4" fmla="*/ 1361254 h 1361254"/>
              <a:gd name="connsiteX5" fmla="*/ 381342 w 762684"/>
              <a:gd name="connsiteY5" fmla="*/ 1361253 h 1361254"/>
              <a:gd name="connsiteX6" fmla="*/ 303082 w 762684"/>
              <a:gd name="connsiteY6" fmla="*/ 1282993 h 1361254"/>
              <a:gd name="connsiteX7" fmla="*/ 303082 w 762684"/>
              <a:gd name="connsiteY7" fmla="*/ 823784 h 1361254"/>
              <a:gd name="connsiteX8" fmla="*/ 0 w 762684"/>
              <a:gd name="connsiteY8" fmla="*/ 823784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81342 w 762684"/>
              <a:gd name="connsiteY10" fmla="*/ 0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16886 w 762684"/>
              <a:gd name="connsiteY10" fmla="*/ 123104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6550 w 762684"/>
              <a:gd name="connsiteY10" fmla="*/ 91149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6550 w 762684"/>
              <a:gd name="connsiteY10" fmla="*/ 91149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19866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48840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34 h 1361288"/>
              <a:gd name="connsiteX1" fmla="*/ 425041 w 762684"/>
              <a:gd name="connsiteY1" fmla="*/ 27274 h 1361288"/>
              <a:gd name="connsiteX2" fmla="*/ 762684 w 762684"/>
              <a:gd name="connsiteY2" fmla="*/ 823818 h 1361288"/>
              <a:gd name="connsiteX3" fmla="*/ 459602 w 762684"/>
              <a:gd name="connsiteY3" fmla="*/ 823818 h 1361288"/>
              <a:gd name="connsiteX4" fmla="*/ 459601 w 762684"/>
              <a:gd name="connsiteY4" fmla="*/ 1283028 h 1361288"/>
              <a:gd name="connsiteX5" fmla="*/ 381341 w 762684"/>
              <a:gd name="connsiteY5" fmla="*/ 1361288 h 1361288"/>
              <a:gd name="connsiteX6" fmla="*/ 381342 w 762684"/>
              <a:gd name="connsiteY6" fmla="*/ 1361287 h 1361288"/>
              <a:gd name="connsiteX7" fmla="*/ 303082 w 762684"/>
              <a:gd name="connsiteY7" fmla="*/ 1283027 h 1361288"/>
              <a:gd name="connsiteX8" fmla="*/ 303082 w 762684"/>
              <a:gd name="connsiteY8" fmla="*/ 823818 h 1361288"/>
              <a:gd name="connsiteX9" fmla="*/ 0 w 762684"/>
              <a:gd name="connsiteY9" fmla="*/ 823818 h 1361288"/>
              <a:gd name="connsiteX10" fmla="*/ 334092 w 762684"/>
              <a:gd name="connsiteY10" fmla="*/ 27275 h 1361288"/>
              <a:gd name="connsiteX11" fmla="*/ 381342 w 762684"/>
              <a:gd name="connsiteY11" fmla="*/ 34 h 1361288"/>
              <a:gd name="connsiteX0" fmla="*/ 381342 w 762684"/>
              <a:gd name="connsiteY0" fmla="*/ 269 h 1361523"/>
              <a:gd name="connsiteX1" fmla="*/ 425041 w 762684"/>
              <a:gd name="connsiteY1" fmla="*/ 27509 h 1361523"/>
              <a:gd name="connsiteX2" fmla="*/ 762684 w 762684"/>
              <a:gd name="connsiteY2" fmla="*/ 824053 h 1361523"/>
              <a:gd name="connsiteX3" fmla="*/ 459602 w 762684"/>
              <a:gd name="connsiteY3" fmla="*/ 824053 h 1361523"/>
              <a:gd name="connsiteX4" fmla="*/ 459601 w 762684"/>
              <a:gd name="connsiteY4" fmla="*/ 1283263 h 1361523"/>
              <a:gd name="connsiteX5" fmla="*/ 381341 w 762684"/>
              <a:gd name="connsiteY5" fmla="*/ 1361523 h 1361523"/>
              <a:gd name="connsiteX6" fmla="*/ 381342 w 762684"/>
              <a:gd name="connsiteY6" fmla="*/ 1361522 h 1361523"/>
              <a:gd name="connsiteX7" fmla="*/ 303082 w 762684"/>
              <a:gd name="connsiteY7" fmla="*/ 1283262 h 1361523"/>
              <a:gd name="connsiteX8" fmla="*/ 303082 w 762684"/>
              <a:gd name="connsiteY8" fmla="*/ 824053 h 1361523"/>
              <a:gd name="connsiteX9" fmla="*/ 0 w 762684"/>
              <a:gd name="connsiteY9" fmla="*/ 824053 h 1361523"/>
              <a:gd name="connsiteX10" fmla="*/ 334092 w 762684"/>
              <a:gd name="connsiteY10" fmla="*/ 27510 h 1361523"/>
              <a:gd name="connsiteX11" fmla="*/ 381342 w 762684"/>
              <a:gd name="connsiteY11" fmla="*/ 269 h 1361523"/>
              <a:gd name="connsiteX0" fmla="*/ 381342 w 762684"/>
              <a:gd name="connsiteY0" fmla="*/ 414 h 1361668"/>
              <a:gd name="connsiteX1" fmla="*/ 425041 w 762684"/>
              <a:gd name="connsiteY1" fmla="*/ 27654 h 1361668"/>
              <a:gd name="connsiteX2" fmla="*/ 762684 w 762684"/>
              <a:gd name="connsiteY2" fmla="*/ 824198 h 1361668"/>
              <a:gd name="connsiteX3" fmla="*/ 459602 w 762684"/>
              <a:gd name="connsiteY3" fmla="*/ 824198 h 1361668"/>
              <a:gd name="connsiteX4" fmla="*/ 459601 w 762684"/>
              <a:gd name="connsiteY4" fmla="*/ 1283408 h 1361668"/>
              <a:gd name="connsiteX5" fmla="*/ 381341 w 762684"/>
              <a:gd name="connsiteY5" fmla="*/ 1361668 h 1361668"/>
              <a:gd name="connsiteX6" fmla="*/ 381342 w 762684"/>
              <a:gd name="connsiteY6" fmla="*/ 1361667 h 1361668"/>
              <a:gd name="connsiteX7" fmla="*/ 303082 w 762684"/>
              <a:gd name="connsiteY7" fmla="*/ 1283407 h 1361668"/>
              <a:gd name="connsiteX8" fmla="*/ 303082 w 762684"/>
              <a:gd name="connsiteY8" fmla="*/ 824198 h 1361668"/>
              <a:gd name="connsiteX9" fmla="*/ 0 w 762684"/>
              <a:gd name="connsiteY9" fmla="*/ 824198 h 1361668"/>
              <a:gd name="connsiteX10" fmla="*/ 334092 w 762684"/>
              <a:gd name="connsiteY10" fmla="*/ 27655 h 1361668"/>
              <a:gd name="connsiteX11" fmla="*/ 381342 w 762684"/>
              <a:gd name="connsiteY11" fmla="*/ 414 h 1361668"/>
              <a:gd name="connsiteX0" fmla="*/ 381342 w 762684"/>
              <a:gd name="connsiteY0" fmla="*/ 414 h 1361668"/>
              <a:gd name="connsiteX1" fmla="*/ 425041 w 762684"/>
              <a:gd name="connsiteY1" fmla="*/ 27654 h 1361668"/>
              <a:gd name="connsiteX2" fmla="*/ 762684 w 762684"/>
              <a:gd name="connsiteY2" fmla="*/ 824198 h 1361668"/>
              <a:gd name="connsiteX3" fmla="*/ 459602 w 762684"/>
              <a:gd name="connsiteY3" fmla="*/ 824198 h 1361668"/>
              <a:gd name="connsiteX4" fmla="*/ 459601 w 762684"/>
              <a:gd name="connsiteY4" fmla="*/ 1283408 h 1361668"/>
              <a:gd name="connsiteX5" fmla="*/ 381341 w 762684"/>
              <a:gd name="connsiteY5" fmla="*/ 1361668 h 1361668"/>
              <a:gd name="connsiteX6" fmla="*/ 381342 w 762684"/>
              <a:gd name="connsiteY6" fmla="*/ 1361667 h 1361668"/>
              <a:gd name="connsiteX7" fmla="*/ 303082 w 762684"/>
              <a:gd name="connsiteY7" fmla="*/ 1283407 h 1361668"/>
              <a:gd name="connsiteX8" fmla="*/ 303082 w 762684"/>
              <a:gd name="connsiteY8" fmla="*/ 824198 h 1361668"/>
              <a:gd name="connsiteX9" fmla="*/ 0 w 762684"/>
              <a:gd name="connsiteY9" fmla="*/ 824198 h 1361668"/>
              <a:gd name="connsiteX10" fmla="*/ 334092 w 762684"/>
              <a:gd name="connsiteY10" fmla="*/ 27655 h 1361668"/>
              <a:gd name="connsiteX11" fmla="*/ 381342 w 762684"/>
              <a:gd name="connsiteY11" fmla="*/ 414 h 1361668"/>
              <a:gd name="connsiteX0" fmla="*/ 381342 w 762684"/>
              <a:gd name="connsiteY0" fmla="*/ 18 h 1361272"/>
              <a:gd name="connsiteX1" fmla="*/ 425041 w 762684"/>
              <a:gd name="connsiteY1" fmla="*/ 27258 h 1361272"/>
              <a:gd name="connsiteX2" fmla="*/ 762684 w 762684"/>
              <a:gd name="connsiteY2" fmla="*/ 823802 h 1361272"/>
              <a:gd name="connsiteX3" fmla="*/ 459602 w 762684"/>
              <a:gd name="connsiteY3" fmla="*/ 823802 h 1361272"/>
              <a:gd name="connsiteX4" fmla="*/ 459601 w 762684"/>
              <a:gd name="connsiteY4" fmla="*/ 1283012 h 1361272"/>
              <a:gd name="connsiteX5" fmla="*/ 381341 w 762684"/>
              <a:gd name="connsiteY5" fmla="*/ 1361272 h 1361272"/>
              <a:gd name="connsiteX6" fmla="*/ 381342 w 762684"/>
              <a:gd name="connsiteY6" fmla="*/ 1361271 h 1361272"/>
              <a:gd name="connsiteX7" fmla="*/ 303082 w 762684"/>
              <a:gd name="connsiteY7" fmla="*/ 1283011 h 1361272"/>
              <a:gd name="connsiteX8" fmla="*/ 303082 w 762684"/>
              <a:gd name="connsiteY8" fmla="*/ 823802 h 1361272"/>
              <a:gd name="connsiteX9" fmla="*/ 0 w 762684"/>
              <a:gd name="connsiteY9" fmla="*/ 823802 h 1361272"/>
              <a:gd name="connsiteX10" fmla="*/ 334092 w 762684"/>
              <a:gd name="connsiteY10" fmla="*/ 27259 h 1361272"/>
              <a:gd name="connsiteX11" fmla="*/ 381342 w 762684"/>
              <a:gd name="connsiteY11" fmla="*/ 18 h 1361272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6750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62684" h="1361254">
                <a:moveTo>
                  <a:pt x="381342" y="0"/>
                </a:moveTo>
                <a:cubicBezTo>
                  <a:pt x="395908" y="1387"/>
                  <a:pt x="412184" y="3630"/>
                  <a:pt x="426750" y="27240"/>
                </a:cubicBezTo>
                <a:lnTo>
                  <a:pt x="762684" y="823784"/>
                </a:lnTo>
                <a:lnTo>
                  <a:pt x="459602" y="823784"/>
                </a:lnTo>
                <a:cubicBezTo>
                  <a:pt x="459602" y="976854"/>
                  <a:pt x="459601" y="1129924"/>
                  <a:pt x="459601" y="1282994"/>
                </a:cubicBezTo>
                <a:cubicBezTo>
                  <a:pt x="459601" y="1326216"/>
                  <a:pt x="424563" y="1361254"/>
                  <a:pt x="381341" y="1361254"/>
                </a:cubicBezTo>
                <a:lnTo>
                  <a:pt x="381342" y="1361253"/>
                </a:lnTo>
                <a:cubicBezTo>
                  <a:pt x="338120" y="1361253"/>
                  <a:pt x="303082" y="1326215"/>
                  <a:pt x="303082" y="1282993"/>
                </a:cubicBezTo>
                <a:lnTo>
                  <a:pt x="303082" y="823784"/>
                </a:lnTo>
                <a:lnTo>
                  <a:pt x="0" y="823784"/>
                </a:lnTo>
                <a:lnTo>
                  <a:pt x="334092" y="27241"/>
                </a:lnTo>
                <a:cubicBezTo>
                  <a:pt x="343005" y="9615"/>
                  <a:pt x="366447" y="533"/>
                  <a:pt x="381342" y="0"/>
                </a:cubicBezTo>
                <a:close/>
              </a:path>
            </a:pathLst>
          </a:custGeom>
          <a:solidFill>
            <a:schemeClr val="bg1"/>
          </a:solidFill>
          <a:ln w="9525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0279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billede stor høj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8804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 </a:t>
            </a:r>
            <a:br>
              <a:rPr lang="da-DK" dirty="0"/>
            </a:br>
            <a:r>
              <a:rPr lang="da-DK" dirty="0"/>
              <a:t> </a:t>
            </a:r>
          </a:p>
        </p:txBody>
      </p:sp>
      <p:sp>
        <p:nvSpPr>
          <p:cNvPr id="2" name="Titel 2"/>
          <p:cNvSpPr>
            <a:spLocks noGrp="1"/>
          </p:cNvSpPr>
          <p:nvPr>
            <p:ph type="ctrTitle"/>
          </p:nvPr>
        </p:nvSpPr>
        <p:spPr>
          <a:xfrm>
            <a:off x="6243638" y="691815"/>
            <a:ext cx="5948362" cy="5474035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da-DK" smtClean="0"/>
              <a:t>Klik for at redigere i master</a:t>
            </a:r>
            <a:endParaRPr lang="da-DK" dirty="0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164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C333159E-FBB4-453B-BB73-EC3ABA0B9EC3}" type="datetime1">
              <a:rPr lang="da-DK" smtClean="0"/>
              <a:t>20-12-2021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164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164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‹nr.›</a:t>
            </a:fld>
            <a:endParaRPr lang="da-DK" dirty="0"/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6622257" y="4053600"/>
            <a:ext cx="4979193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da-DK" dirty="0"/>
              <a:t>Navn på oplægsholder, KU-enhed, sted og dato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6622257" y="3007285"/>
            <a:ext cx="4979193" cy="726435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 dirty="0"/>
              <a:t>Klik for at tilføje undertitel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6622257" y="1020200"/>
            <a:ext cx="4977606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a-DK" dirty="0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29034541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billede lille høj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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72EBC29C-0917-4C4D-9E80-3B6188930562}" type="datetime1">
              <a:rPr lang="da-DK" smtClean="0"/>
              <a:t>20-12-2021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‹nr.›</a:t>
            </a:fld>
            <a:endParaRPr lang="da-DK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6243638" y="2271092"/>
            <a:ext cx="5948362" cy="3895200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2448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da-DK" smtClean="0"/>
              <a:t>Klik for at redigere i master</a:t>
            </a:r>
            <a:endParaRPr lang="da-DK" dirty="0"/>
          </a:p>
        </p:txBody>
      </p:sp>
      <p:sp>
        <p:nvSpPr>
          <p:cNvPr id="9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6622257" y="4053600"/>
            <a:ext cx="4979193" cy="899766"/>
          </a:xfrm>
        </p:spPr>
        <p:txBody>
          <a:bodyPr r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aseline="0"/>
            </a:lvl1pPr>
          </a:lstStyle>
          <a:p>
            <a:pPr lvl="0"/>
            <a:r>
              <a:rPr lang="da-DK" dirty="0"/>
              <a:t>Navn på oplægsholder, KU-enhed, sted og dato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6622258" y="2610941"/>
            <a:ext cx="4962920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a-DK" dirty="0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629679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egl sto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8350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pic>
        <p:nvPicPr>
          <p:cNvPr id="7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4" r="10628" b="7654"/>
          <a:stretch/>
        </p:blipFill>
        <p:spPr>
          <a:xfrm>
            <a:off x="1733575" y="-6016"/>
            <a:ext cx="10465859" cy="6858000"/>
          </a:xfrm>
          <a:prstGeom prst="rect">
            <a:avLst/>
          </a:prstGeom>
        </p:spPr>
      </p:pic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8880D59A-D7B0-4B9B-8B78-E4C3DDBABBD4}" type="datetime1">
              <a:rPr lang="da-DK" smtClean="0"/>
              <a:t>20-12-2021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‹nr.›</a:t>
            </a:fld>
            <a:endParaRPr lang="da-DK" dirty="0"/>
          </a:p>
        </p:txBody>
      </p:sp>
      <p:sp>
        <p:nvSpPr>
          <p:cNvPr id="22" name="Titel 2"/>
          <p:cNvSpPr>
            <a:spLocks noGrp="1"/>
          </p:cNvSpPr>
          <p:nvPr>
            <p:ph type="ctrTitle" hasCustomPrompt="1"/>
          </p:nvPr>
        </p:nvSpPr>
        <p:spPr>
          <a:xfrm>
            <a:off x="0" y="691815"/>
            <a:ext cx="5959476" cy="5474035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ct val="9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da-DK" dirty="0"/>
              <a:t>master</a:t>
            </a:r>
          </a:p>
        </p:txBody>
      </p:sp>
      <p:sp>
        <p:nvSpPr>
          <p:cNvPr id="37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88964" y="3007285"/>
            <a:ext cx="4946648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 dirty="0"/>
              <a:t>Klik for at tilføje undertitel</a:t>
            </a:r>
          </a:p>
        </p:txBody>
      </p:sp>
      <p:sp>
        <p:nvSpPr>
          <p:cNvPr id="3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53600"/>
            <a:ext cx="4946649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da-DK" dirty="0"/>
              <a:t>Navn på oplægsholder, KU-enhed, sted og dato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587375" y="1020200"/>
            <a:ext cx="4946649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a-DK" dirty="0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4281795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egl lill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7"/>
          <p:cNvSpPr/>
          <p:nvPr userDrawn="1"/>
        </p:nvSpPr>
        <p:spPr>
          <a:xfrm>
            <a:off x="0" y="0"/>
            <a:ext cx="12198350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4" r="10628" b="7654"/>
          <a:stretch/>
        </p:blipFill>
        <p:spPr>
          <a:xfrm>
            <a:off x="1733575" y="-6016"/>
            <a:ext cx="10465859" cy="6858000"/>
          </a:xfrm>
          <a:prstGeom prst="rect">
            <a:avLst/>
          </a:prstGeom>
        </p:spPr>
      </p:pic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DACD5312-4BB5-4AD3-ABB6-C66798F20444}" type="datetime1">
              <a:rPr lang="da-DK" smtClean="0"/>
              <a:t>20-12-2021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‹nr.›</a:t>
            </a:fld>
            <a:endParaRPr lang="da-DK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2271092"/>
            <a:ext cx="5959476" cy="3895200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da-DK" smtClean="0"/>
              <a:t>Klik for at redigere i master</a:t>
            </a:r>
            <a:endParaRPr lang="da-DK" dirty="0"/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53600"/>
            <a:ext cx="4946649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da-DK" dirty="0"/>
              <a:t>Navn på oplægsholder, KU-enhed, sted og dato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587375" y="2610941"/>
            <a:ext cx="4946649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a-DK" dirty="0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16906823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3" y="620714"/>
            <a:ext cx="11012488" cy="865186"/>
          </a:xfrm>
        </p:spPr>
        <p:txBody>
          <a:bodyPr/>
          <a:lstStyle/>
          <a:p>
            <a:pPr lvl="0"/>
            <a:r>
              <a:rPr lang="da-DK" dirty="0"/>
              <a:t>Klik for at tilføje overskrift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idx="1" hasCustomPrompt="1"/>
          </p:nvPr>
        </p:nvSpPr>
        <p:spPr>
          <a:xfrm>
            <a:off x="588963" y="1635125"/>
            <a:ext cx="11012488" cy="4675188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 marL="719138" indent="0">
              <a:buNone/>
              <a:defRPr/>
            </a:lvl4pPr>
          </a:lstStyle>
          <a:p>
            <a:pPr lvl="0"/>
            <a:r>
              <a:rPr lang="da-DK" dirty="0"/>
              <a:t>Klik for at indsætte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20-12-2021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‹nr.›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796859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el og to indholdsobjekte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4"/>
            <a:ext cx="11012486" cy="865186"/>
          </a:xfrm>
        </p:spPr>
        <p:txBody>
          <a:bodyPr/>
          <a:lstStyle/>
          <a:p>
            <a:pPr lvl="0"/>
            <a:r>
              <a:rPr lang="da-DK" dirty="0"/>
              <a:t>Klik for at tilføje overskrift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88964" y="1635125"/>
            <a:ext cx="5358535" cy="4675187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</a:lstStyle>
          <a:p>
            <a:pPr lvl="0"/>
            <a:r>
              <a:rPr lang="da-DK" dirty="0"/>
              <a:t>Klik for at indsætte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endParaRPr lang="da-DK" dirty="0"/>
          </a:p>
        </p:txBody>
      </p:sp>
      <p:sp>
        <p:nvSpPr>
          <p:cNvPr id="4" name="Pladsholder til indhold 3"/>
          <p:cNvSpPr>
            <a:spLocks noGrp="1"/>
          </p:cNvSpPr>
          <p:nvPr>
            <p:ph sz="half" idx="2" hasCustomPrompt="1"/>
          </p:nvPr>
        </p:nvSpPr>
        <p:spPr>
          <a:xfrm>
            <a:off x="6244502" y="1635125"/>
            <a:ext cx="5356948" cy="4675187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 marL="719138" indent="0">
              <a:buNone/>
              <a:defRPr lang="da-DK" dirty="0" smtClean="0"/>
            </a:lvl4pPr>
            <a:lvl5pPr>
              <a:defRPr lang="da-DK" dirty="0"/>
            </a:lvl5pPr>
            <a:lvl8pPr marL="719138" indent="0">
              <a:buNone/>
              <a:defRPr/>
            </a:lvl8pPr>
          </a:lstStyle>
          <a:p>
            <a:pPr lvl="0"/>
            <a:r>
              <a:rPr lang="da-DK" dirty="0"/>
              <a:t>Klik for at indsætte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FFEAA-BA47-4F55-BB2A-ABDD4DBF5CDE}" type="datetime1">
              <a:rPr lang="da-DK" smtClean="0"/>
              <a:t>20-12-2021</a:t>
            </a:fld>
            <a:endParaRPr lang="da-DK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‹nr.›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7549679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indhold og bille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6243639" y="1635125"/>
            <a:ext cx="5357812" cy="4675187"/>
          </a:xfrm>
          <a:blipFill>
            <a:blip r:embed="rId2"/>
            <a:stretch>
              <a:fillRect/>
            </a:stretch>
          </a:blipFill>
        </p:spPr>
        <p:txBody>
          <a:bodyPr lIns="0" tIns="2304000" rIns="0" anchor="t" anchorCtr="0"/>
          <a:lstStyle>
            <a:lvl1pPr marL="0" indent="0" algn="ct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5" y="620712"/>
            <a:ext cx="11012486" cy="865187"/>
          </a:xfrm>
        </p:spPr>
        <p:txBody>
          <a:bodyPr/>
          <a:lstStyle/>
          <a:p>
            <a:pPr lvl="0"/>
            <a:r>
              <a:rPr lang="da-DK" dirty="0"/>
              <a:t>Klik for at tilføje overskrift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88964" y="1635125"/>
            <a:ext cx="5359398" cy="4675188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  <a:lvl5pPr>
              <a:defRPr lang="da-DK" dirty="0"/>
            </a:lvl5pPr>
          </a:lstStyle>
          <a:p>
            <a:pPr lvl="0"/>
            <a:r>
              <a:rPr lang="da-DK" dirty="0"/>
              <a:t>Klik for at indsætte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2542C-E4D2-4366-8573-42718107279F}" type="datetime1">
              <a:rPr lang="da-DK" smtClean="0"/>
              <a:t>20-12-2021</a:t>
            </a:fld>
            <a:endParaRPr lang="da-DK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‹nr.›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017783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itel 1"/>
          <p:cNvSpPr>
            <a:spLocks noGrp="1"/>
          </p:cNvSpPr>
          <p:nvPr>
            <p:ph type="title"/>
          </p:nvPr>
        </p:nvSpPr>
        <p:spPr>
          <a:xfrm>
            <a:off x="588965" y="620714"/>
            <a:ext cx="11012486" cy="8651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a-DK" dirty="0"/>
              <a:t>Klik for at redigere i master</a:t>
            </a:r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588964" y="1635125"/>
            <a:ext cx="11012487" cy="467518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a-DK" dirty="0"/>
              <a:t>Klik for at redigere i master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4</a:t>
            </a:r>
          </a:p>
          <a:p>
            <a:pPr lvl="4"/>
            <a:r>
              <a:rPr lang="da-DK" dirty="0"/>
              <a:t>5</a:t>
            </a:r>
          </a:p>
          <a:p>
            <a:pPr lvl="5"/>
            <a:r>
              <a:rPr lang="da-DK" dirty="0"/>
              <a:t>6</a:t>
            </a:r>
          </a:p>
          <a:p>
            <a:pPr lvl="6"/>
            <a:r>
              <a:rPr lang="da-DK" dirty="0"/>
              <a:t>7</a:t>
            </a:r>
          </a:p>
          <a:p>
            <a:pPr lvl="7"/>
            <a:r>
              <a:rPr lang="da-DK" dirty="0"/>
              <a:t>8</a:t>
            </a:r>
          </a:p>
          <a:p>
            <a:pPr lvl="8"/>
            <a:r>
              <a:rPr lang="da-DK" dirty="0"/>
              <a:t>9</a:t>
            </a:r>
          </a:p>
        </p:txBody>
      </p:sp>
      <p:sp>
        <p:nvSpPr>
          <p:cNvPr id="7" name="Rectangle 19"/>
          <p:cNvSpPr/>
          <p:nvPr userDrawn="1"/>
        </p:nvSpPr>
        <p:spPr>
          <a:xfrm>
            <a:off x="0" y="2"/>
            <a:ext cx="12192000" cy="332655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EEEFEE">
                  <a:alpha val="93000"/>
                </a:srgbClr>
              </a:gs>
            </a:gsLst>
            <a:lin ang="5400000" scaled="0"/>
            <a:tileRect/>
          </a:gradFill>
          <a:ln w="381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4"/>
          <a:srcRect l="12043" t="11448" r="17199" b="13844"/>
          <a:stretch/>
        </p:blipFill>
        <p:spPr>
          <a:xfrm>
            <a:off x="335534" y="63578"/>
            <a:ext cx="166516" cy="211296"/>
          </a:xfrm>
          <a:prstGeom prst="rect">
            <a:avLst/>
          </a:prstGeom>
        </p:spPr>
      </p:pic>
      <p:pic>
        <p:nvPicPr>
          <p:cNvPr id="9" name="Picture 27"/>
          <p:cNvPicPr>
            <a:picLocks noChangeAspect="1"/>
          </p:cNvPicPr>
          <p:nvPr userDrawn="1"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698" y="96467"/>
            <a:ext cx="2346641" cy="159521"/>
          </a:xfrm>
          <a:prstGeom prst="rect">
            <a:avLst/>
          </a:prstGeom>
        </p:spPr>
      </p:pic>
      <p:sp>
        <p:nvSpPr>
          <p:cNvPr id="5" name="Pladsholder til sidefod 4"/>
          <p:cNvSpPr>
            <a:spLocks noGrp="1"/>
          </p:cNvSpPr>
          <p:nvPr>
            <p:ph type="ftr" sz="quarter" idx="3"/>
          </p:nvPr>
        </p:nvSpPr>
        <p:spPr>
          <a:xfrm>
            <a:off x="3236495" y="85745"/>
            <a:ext cx="6981162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4"/>
          </p:nvPr>
        </p:nvSpPr>
        <p:spPr>
          <a:xfrm>
            <a:off x="11219691" y="85745"/>
            <a:ext cx="381759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‹nr.›</a:t>
            </a:fld>
            <a:endParaRPr lang="da-DK" dirty="0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2"/>
          </p:nvPr>
        </p:nvSpPr>
        <p:spPr>
          <a:xfrm>
            <a:off x="10329111" y="85745"/>
            <a:ext cx="814976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fld id="{4276E65D-4FB3-40ED-B65A-20F69F4A226A}" type="datetime1">
              <a:rPr lang="da-DK" smtClean="0"/>
              <a:t>20-12-2021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203620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4" r:id="rId2"/>
    <p:sldLayoutId id="2147483673" r:id="rId3"/>
    <p:sldLayoutId id="2147483671" r:id="rId4"/>
    <p:sldLayoutId id="2147483659" r:id="rId5"/>
    <p:sldLayoutId id="2147483672" r:id="rId6"/>
    <p:sldLayoutId id="2147483660" r:id="rId7"/>
    <p:sldLayoutId id="2147483662" r:id="rId8"/>
    <p:sldLayoutId id="2147483684" r:id="rId9"/>
    <p:sldLayoutId id="2147483685" r:id="rId10"/>
    <p:sldLayoutId id="2147483677" r:id="rId11"/>
    <p:sldLayoutId id="2147483675" r:id="rId12"/>
    <p:sldLayoutId id="2147483676" r:id="rId13"/>
    <p:sldLayoutId id="2147483678" r:id="rId14"/>
    <p:sldLayoutId id="2147483681" r:id="rId15"/>
    <p:sldLayoutId id="2147483682" r:id="rId16"/>
    <p:sldLayoutId id="2147483683" r:id="rId17"/>
    <p:sldLayoutId id="2147483687" r:id="rId18"/>
    <p:sldLayoutId id="2147483664" r:id="rId19"/>
    <p:sldLayoutId id="2147483665" r:id="rId20"/>
    <p:sldLayoutId id="2147483689" r:id="rId21"/>
    <p:sldLayoutId id="2147483688" r:id="rId22"/>
  </p:sldLayoutIdLst>
  <p:hf hdr="0" ft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000" kern="1200" spc="6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lang="da-DK" sz="24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1pPr>
      <a:lvl2pPr marL="719138" marR="0" indent="-358775" algn="l" defTabSz="914400" rtl="0" eaLnBrk="1" fontAlgn="auto" latinLnBrk="0" hangingPunct="1">
        <a:lnSpc>
          <a:spcPct val="100000"/>
        </a:lnSpc>
        <a:spcBef>
          <a:spcPts val="5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lang="da-DK" sz="20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1073150" indent="-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baseline="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719138" indent="354013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lang="da-DK" sz="18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7pPr>
      <a:lvl8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8pPr>
      <a:lvl9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70" userDrawn="1">
          <p15:clr>
            <a:srgbClr val="F26B43"/>
          </p15:clr>
        </p15:guide>
        <p15:guide id="2" pos="7307" userDrawn="1">
          <p15:clr>
            <a:srgbClr val="F26B43"/>
          </p15:clr>
        </p15:guide>
        <p15:guide id="3" orient="horz" pos="391" userDrawn="1">
          <p15:clr>
            <a:srgbClr val="F26B43"/>
          </p15:clr>
        </p15:guide>
        <p15:guide id="4" orient="horz" pos="935" userDrawn="1">
          <p15:clr>
            <a:srgbClr val="F26B43"/>
          </p15:clr>
        </p15:guide>
        <p15:guide id="5" pos="371" userDrawn="1">
          <p15:clr>
            <a:srgbClr val="F26B43"/>
          </p15:clr>
        </p15:guide>
        <p15:guide id="6" pos="7308" userDrawn="1">
          <p15:clr>
            <a:srgbClr val="F26B43"/>
          </p15:clr>
        </p15:guide>
        <p15:guide id="7" orient="horz" pos="1026" userDrawn="1">
          <p15:clr>
            <a:srgbClr val="F26B43"/>
          </p15:clr>
        </p15:guide>
        <p15:guide id="8" orient="horz" pos="397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Relationship Id="rId6" Type="http://schemas.microsoft.com/office/2007/relationships/hdphoto" Target="../media/hdphoto2.wdp"/><Relationship Id="rId5" Type="http://schemas.openxmlformats.org/officeDocument/2006/relationships/image" Target="../media/image2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Relationship Id="rId6" Type="http://schemas.microsoft.com/office/2007/relationships/hdphoto" Target="../media/hdphoto4.wdp"/><Relationship Id="rId5" Type="http://schemas.openxmlformats.org/officeDocument/2006/relationships/image" Target="../media/image24.png"/><Relationship Id="rId4" Type="http://schemas.microsoft.com/office/2007/relationships/hdphoto" Target="../media/hdphoto3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microsoft.com/office/2007/relationships/hdphoto" Target="../media/hdphoto5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microsoft.com/office/2007/relationships/hdphoto" Target="../media/hdphoto6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microsoft.com/office/2007/relationships/hdphoto" Target="../media/hdphoto7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07205" y="17721"/>
            <a:ext cx="11012486" cy="865186"/>
          </a:xfrm>
        </p:spPr>
        <p:txBody>
          <a:bodyPr/>
          <a:lstStyle/>
          <a:p>
            <a:pPr algn="ctr"/>
            <a:r>
              <a:rPr lang="en-GB" sz="2500" dirty="0" smtClean="0"/>
              <a:t>P300 baseline (T0) by intervention</a:t>
            </a:r>
            <a:endParaRPr lang="en-GB" sz="2500" dirty="0"/>
          </a:p>
        </p:txBody>
      </p:sp>
      <p:sp>
        <p:nvSpPr>
          <p:cNvPr id="3" name="Pladsholder til dato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97C15-2114-4FA8-A531-51E467CB49E5}" type="datetime1">
              <a:rPr lang="da-DK" smtClean="0"/>
              <a:t>20-12-2021</a:t>
            </a:fld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1</a:t>
            </a:fld>
            <a:endParaRPr lang="da-DK" dirty="0"/>
          </a:p>
        </p:txBody>
      </p:sp>
      <p:sp>
        <p:nvSpPr>
          <p:cNvPr id="5" name="Titel 1"/>
          <p:cNvSpPr txBox="1">
            <a:spLocks/>
          </p:cNvSpPr>
          <p:nvPr/>
        </p:nvSpPr>
        <p:spPr>
          <a:xfrm>
            <a:off x="7175961" y="1011044"/>
            <a:ext cx="3764994" cy="8651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000" kern="1200" spc="6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800" dirty="0" smtClean="0"/>
              <a:t>18 Participants, Outliers removed, Divided by Intervention Group </a:t>
            </a:r>
            <a:endParaRPr lang="en-GB" sz="1800" dirty="0"/>
          </a:p>
        </p:txBody>
      </p:sp>
      <p:pic>
        <p:nvPicPr>
          <p:cNvPr id="9" name="Billede 8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6000"/>
                    </a14:imgEffect>
                  </a14:imgLayer>
                </a14:imgProps>
              </a:ext>
            </a:extLst>
          </a:blip>
          <a:srcRect l="48246" t="8373" r="3827" b="7874"/>
          <a:stretch/>
        </p:blipFill>
        <p:spPr>
          <a:xfrm>
            <a:off x="153074" y="450314"/>
            <a:ext cx="5699690" cy="3201550"/>
          </a:xfrm>
          <a:prstGeom prst="rect">
            <a:avLst/>
          </a:prstGeom>
        </p:spPr>
      </p:pic>
      <p:cxnSp>
        <p:nvCxnSpPr>
          <p:cNvPr id="10" name="Lige forbindelse 9"/>
          <p:cNvCxnSpPr/>
          <p:nvPr/>
        </p:nvCxnSpPr>
        <p:spPr>
          <a:xfrm>
            <a:off x="677192" y="5666219"/>
            <a:ext cx="543283" cy="3826"/>
          </a:xfrm>
          <a:prstGeom prst="line">
            <a:avLst/>
          </a:prstGeom>
          <a:ln w="28575">
            <a:solidFill>
              <a:srgbClr val="B2B9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Lige forbindelse 10"/>
          <p:cNvCxnSpPr/>
          <p:nvPr/>
        </p:nvCxnSpPr>
        <p:spPr>
          <a:xfrm>
            <a:off x="700148" y="6090899"/>
            <a:ext cx="543283" cy="3826"/>
          </a:xfrm>
          <a:prstGeom prst="line">
            <a:avLst/>
          </a:prstGeom>
          <a:ln w="28575">
            <a:solidFill>
              <a:srgbClr val="BEF1F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kstfelt 11"/>
          <p:cNvSpPr txBox="1"/>
          <p:nvPr/>
        </p:nvSpPr>
        <p:spPr>
          <a:xfrm>
            <a:off x="1266387" y="5586056"/>
            <a:ext cx="10919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/>
              <a:t>Touch Screen</a:t>
            </a:r>
            <a:br>
              <a:rPr lang="en-GB" sz="1200" dirty="0" smtClean="0"/>
            </a:br>
            <a:endParaRPr lang="en-GB" sz="1200" dirty="0" smtClean="0"/>
          </a:p>
          <a:p>
            <a:r>
              <a:rPr lang="en-GB" sz="1200" dirty="0" smtClean="0"/>
              <a:t>Eye Tracker</a:t>
            </a:r>
            <a:endParaRPr lang="en-GB" sz="1200" dirty="0"/>
          </a:p>
        </p:txBody>
      </p:sp>
      <p:sp>
        <p:nvSpPr>
          <p:cNvPr id="13" name="Tekstfelt 12"/>
          <p:cNvSpPr txBox="1"/>
          <p:nvPr/>
        </p:nvSpPr>
        <p:spPr>
          <a:xfrm>
            <a:off x="2551659" y="3117924"/>
            <a:ext cx="30828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i="1" dirty="0" smtClean="0">
                <a:solidFill>
                  <a:srgbClr val="FF0000"/>
                </a:solidFill>
              </a:rPr>
              <a:t>P300 at 150-300ms is significant at p&lt;.001</a:t>
            </a:r>
          </a:p>
        </p:txBody>
      </p:sp>
      <p:pic>
        <p:nvPicPr>
          <p:cNvPr id="17" name="Billede 16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-47000"/>
                    </a14:imgEffect>
                  </a14:imgLayer>
                </a14:imgProps>
              </a:ext>
            </a:extLst>
          </a:blip>
          <a:srcRect l="48604" t="9181" r="4593" b="9049"/>
          <a:stretch/>
        </p:blipFill>
        <p:spPr>
          <a:xfrm>
            <a:off x="5659376" y="2751155"/>
            <a:ext cx="6450468" cy="3622349"/>
          </a:xfrm>
          <a:prstGeom prst="rect">
            <a:avLst/>
          </a:prstGeom>
        </p:spPr>
      </p:pic>
      <p:sp>
        <p:nvSpPr>
          <p:cNvPr id="18" name="Tekstfelt 17"/>
          <p:cNvSpPr txBox="1"/>
          <p:nvPr/>
        </p:nvSpPr>
        <p:spPr>
          <a:xfrm>
            <a:off x="8429215" y="2888441"/>
            <a:ext cx="35766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i="1" dirty="0" err="1">
                <a:solidFill>
                  <a:srgbClr val="00B050"/>
                </a:solidFill>
              </a:rPr>
              <a:t>F</a:t>
            </a:r>
            <a:r>
              <a:rPr lang="en-GB" sz="1200" i="1" dirty="0" err="1" smtClean="0">
                <a:solidFill>
                  <a:srgbClr val="00B050"/>
                </a:solidFill>
              </a:rPr>
              <a:t>z</a:t>
            </a:r>
            <a:r>
              <a:rPr lang="en-GB" sz="1200" i="1" dirty="0" smtClean="0">
                <a:solidFill>
                  <a:srgbClr val="00B050"/>
                </a:solidFill>
              </a:rPr>
              <a:t> P300 at 150-300ms is non-significant at p=.053</a:t>
            </a:r>
          </a:p>
        </p:txBody>
      </p:sp>
      <p:sp>
        <p:nvSpPr>
          <p:cNvPr id="21" name="Titel 1"/>
          <p:cNvSpPr txBox="1">
            <a:spLocks/>
          </p:cNvSpPr>
          <p:nvPr/>
        </p:nvSpPr>
        <p:spPr>
          <a:xfrm>
            <a:off x="4392682" y="2773594"/>
            <a:ext cx="921798" cy="29826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000" kern="1200" spc="6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800" dirty="0" err="1" smtClean="0"/>
              <a:t>Cz</a:t>
            </a:r>
            <a:endParaRPr lang="en-GB" sz="1800" dirty="0"/>
          </a:p>
        </p:txBody>
      </p:sp>
      <p:sp>
        <p:nvSpPr>
          <p:cNvPr id="23" name="Titel 1"/>
          <p:cNvSpPr txBox="1">
            <a:spLocks/>
          </p:cNvSpPr>
          <p:nvPr/>
        </p:nvSpPr>
        <p:spPr>
          <a:xfrm>
            <a:off x="11035478" y="3244824"/>
            <a:ext cx="921798" cy="29826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000" kern="1200" spc="6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800" dirty="0" err="1"/>
              <a:t>F</a:t>
            </a:r>
            <a:r>
              <a:rPr lang="en-GB" sz="1800" dirty="0" err="1" smtClean="0"/>
              <a:t>z</a:t>
            </a:r>
            <a:endParaRPr lang="en-GB" sz="1800" dirty="0"/>
          </a:p>
        </p:txBody>
      </p:sp>
      <p:sp>
        <p:nvSpPr>
          <p:cNvPr id="24" name="Tekstfelt 23"/>
          <p:cNvSpPr txBox="1"/>
          <p:nvPr/>
        </p:nvSpPr>
        <p:spPr>
          <a:xfrm>
            <a:off x="2873416" y="6474175"/>
            <a:ext cx="75924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 smtClean="0">
                <a:solidFill>
                  <a:srgbClr val="00B050"/>
                </a:solidFill>
              </a:rPr>
              <a:t>P300 during the intervention will be compared between the groups on the </a:t>
            </a:r>
            <a:r>
              <a:rPr lang="en-GB" sz="1400" dirty="0" err="1" smtClean="0">
                <a:solidFill>
                  <a:srgbClr val="00B050"/>
                </a:solidFill>
              </a:rPr>
              <a:t>Fz</a:t>
            </a:r>
            <a:endParaRPr lang="en-GB" sz="14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33637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Other analyses (pre and post)</a:t>
            </a:r>
            <a:endParaRPr lang="en-GB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- No clusters or significant differences for ERPs (P300 and P600) before and after the intervention, even with an exploratory analysis</a:t>
            </a:r>
          </a:p>
          <a:p>
            <a:r>
              <a:rPr lang="en-GB" dirty="0" smtClean="0"/>
              <a:t>- The same situation applies to alpha and theta</a:t>
            </a:r>
          </a:p>
          <a:p>
            <a:r>
              <a:rPr lang="en-GB" dirty="0" smtClean="0"/>
              <a:t>- No significant behavioural differences</a:t>
            </a:r>
            <a:endParaRPr lang="en-GB" dirty="0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20-12-2021</a:t>
            </a:fld>
            <a:endParaRPr lang="da-DK" dirty="0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10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73379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Summary and further steps</a:t>
            </a:r>
            <a:endParaRPr lang="en-GB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- P300 is significantly larger during the motor intervention </a:t>
            </a:r>
          </a:p>
          <a:p>
            <a:r>
              <a:rPr lang="en-GB" dirty="0" smtClean="0"/>
              <a:t>- There is a strong early frontal theta activity during the motor intervention</a:t>
            </a:r>
          </a:p>
          <a:p>
            <a:r>
              <a:rPr lang="en-GB" dirty="0" smtClean="0"/>
              <a:t>- There is evidence of both early and late alpha activity during the motor intervention </a:t>
            </a:r>
          </a:p>
          <a:p>
            <a:r>
              <a:rPr lang="en-GB" dirty="0" smtClean="0"/>
              <a:t>Participants’ performance on the motor intervention is significantly higher than during the control </a:t>
            </a:r>
          </a:p>
          <a:p>
            <a:r>
              <a:rPr lang="en-GB" dirty="0" smtClean="0"/>
              <a:t>There are no significant differences between the groups before and after the intervention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20-12-2021</a:t>
            </a:fld>
            <a:endParaRPr lang="da-DK" dirty="0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11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579523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88964" y="15089"/>
            <a:ext cx="11012486" cy="865186"/>
          </a:xfrm>
        </p:spPr>
        <p:txBody>
          <a:bodyPr/>
          <a:lstStyle/>
          <a:p>
            <a:pPr algn="ctr"/>
            <a:r>
              <a:rPr lang="en-GB" sz="2500" dirty="0" smtClean="0"/>
              <a:t>P300 baseline by age</a:t>
            </a:r>
            <a:endParaRPr lang="en-GB" sz="2500" dirty="0"/>
          </a:p>
        </p:txBody>
      </p:sp>
      <p:sp>
        <p:nvSpPr>
          <p:cNvPr id="3" name="Pladsholder til dato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97C15-2114-4FA8-A531-51E467CB49E5}" type="datetime1">
              <a:rPr lang="da-DK" smtClean="0"/>
              <a:t>20-12-2021</a:t>
            </a:fld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2</a:t>
            </a:fld>
            <a:endParaRPr lang="da-DK" dirty="0"/>
          </a:p>
        </p:txBody>
      </p:sp>
      <p:sp>
        <p:nvSpPr>
          <p:cNvPr id="5" name="Titel 1"/>
          <p:cNvSpPr txBox="1">
            <a:spLocks/>
          </p:cNvSpPr>
          <p:nvPr/>
        </p:nvSpPr>
        <p:spPr>
          <a:xfrm>
            <a:off x="7674279" y="4742509"/>
            <a:ext cx="3062320" cy="70814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000" kern="1200" spc="6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800" dirty="0" smtClean="0"/>
              <a:t>18 Participants, Outliers removed, Divided by Age (9 in each group)</a:t>
            </a:r>
            <a:endParaRPr lang="en-GB" sz="1800" dirty="0"/>
          </a:p>
        </p:txBody>
      </p:sp>
      <p:cxnSp>
        <p:nvCxnSpPr>
          <p:cNvPr id="9" name="Lige forbindelse 8"/>
          <p:cNvCxnSpPr/>
          <p:nvPr/>
        </p:nvCxnSpPr>
        <p:spPr>
          <a:xfrm>
            <a:off x="723104" y="6079015"/>
            <a:ext cx="543283" cy="3826"/>
          </a:xfrm>
          <a:prstGeom prst="line">
            <a:avLst/>
          </a:prstGeom>
          <a:ln w="28575">
            <a:solidFill>
              <a:srgbClr val="B2B9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Lige forbindelse 9"/>
          <p:cNvCxnSpPr/>
          <p:nvPr/>
        </p:nvCxnSpPr>
        <p:spPr>
          <a:xfrm>
            <a:off x="723104" y="5727434"/>
            <a:ext cx="543283" cy="3826"/>
          </a:xfrm>
          <a:prstGeom prst="line">
            <a:avLst/>
          </a:prstGeom>
          <a:ln w="28575">
            <a:solidFill>
              <a:srgbClr val="BEF1F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kstfelt 10"/>
          <p:cNvSpPr txBox="1"/>
          <p:nvPr/>
        </p:nvSpPr>
        <p:spPr>
          <a:xfrm>
            <a:off x="1266387" y="5586056"/>
            <a:ext cx="7216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/>
              <a:t>Grade 1</a:t>
            </a:r>
            <a:endParaRPr lang="en-GB" sz="1200" dirty="0"/>
          </a:p>
          <a:p>
            <a:endParaRPr lang="en-GB" sz="1200" dirty="0" smtClean="0"/>
          </a:p>
          <a:p>
            <a:r>
              <a:rPr lang="en-GB" sz="1200" dirty="0" smtClean="0"/>
              <a:t>Grade 0</a:t>
            </a:r>
          </a:p>
        </p:txBody>
      </p:sp>
      <p:pic>
        <p:nvPicPr>
          <p:cNvPr id="18" name="Billede 17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52000"/>
                    </a14:imgEffect>
                  </a14:imgLayer>
                </a14:imgProps>
              </a:ext>
            </a:extLst>
          </a:blip>
          <a:srcRect l="49040" t="8627" r="4424" b="8181"/>
          <a:stretch/>
        </p:blipFill>
        <p:spPr>
          <a:xfrm>
            <a:off x="104178" y="352800"/>
            <a:ext cx="5464110" cy="3139761"/>
          </a:xfrm>
          <a:prstGeom prst="rect">
            <a:avLst/>
          </a:prstGeom>
        </p:spPr>
      </p:pic>
      <p:sp>
        <p:nvSpPr>
          <p:cNvPr id="19" name="Tekstfelt 18"/>
          <p:cNvSpPr txBox="1"/>
          <p:nvPr/>
        </p:nvSpPr>
        <p:spPr>
          <a:xfrm>
            <a:off x="2246316" y="3032306"/>
            <a:ext cx="32720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i="1" dirty="0" err="1" smtClean="0">
                <a:solidFill>
                  <a:srgbClr val="FF0000"/>
                </a:solidFill>
              </a:rPr>
              <a:t>Cz</a:t>
            </a:r>
            <a:r>
              <a:rPr lang="en-GB" sz="1200" i="1" dirty="0" smtClean="0">
                <a:solidFill>
                  <a:srgbClr val="FF0000"/>
                </a:solidFill>
              </a:rPr>
              <a:t> P300 at 150-300ms is significant at p=.021</a:t>
            </a:r>
          </a:p>
        </p:txBody>
      </p:sp>
      <p:pic>
        <p:nvPicPr>
          <p:cNvPr id="20" name="Billede 19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-49000"/>
                    </a14:imgEffect>
                  </a14:imgLayer>
                </a14:imgProps>
              </a:ext>
            </a:extLst>
          </a:blip>
          <a:srcRect l="48710" t="9275" r="4268" b="8609"/>
          <a:stretch/>
        </p:blipFill>
        <p:spPr>
          <a:xfrm>
            <a:off x="5518366" y="3128608"/>
            <a:ext cx="6368834" cy="3574863"/>
          </a:xfrm>
          <a:prstGeom prst="rect">
            <a:avLst/>
          </a:prstGeom>
        </p:spPr>
      </p:pic>
      <p:sp>
        <p:nvSpPr>
          <p:cNvPr id="21" name="Tekstfelt 20"/>
          <p:cNvSpPr txBox="1"/>
          <p:nvPr/>
        </p:nvSpPr>
        <p:spPr>
          <a:xfrm>
            <a:off x="8359731" y="3253115"/>
            <a:ext cx="34018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i="1" dirty="0" err="1">
                <a:solidFill>
                  <a:srgbClr val="FFC000"/>
                </a:solidFill>
              </a:rPr>
              <a:t>F</a:t>
            </a:r>
            <a:r>
              <a:rPr lang="en-GB" sz="1200" i="1" dirty="0" err="1" smtClean="0">
                <a:solidFill>
                  <a:srgbClr val="FFC000"/>
                </a:solidFill>
              </a:rPr>
              <a:t>z</a:t>
            </a:r>
            <a:r>
              <a:rPr lang="en-GB" sz="1200" i="1" dirty="0" smtClean="0">
                <a:solidFill>
                  <a:srgbClr val="FFC000"/>
                </a:solidFill>
              </a:rPr>
              <a:t> P300 at 150-300ms is inconclusive at p=.031</a:t>
            </a:r>
          </a:p>
        </p:txBody>
      </p:sp>
      <p:sp>
        <p:nvSpPr>
          <p:cNvPr id="27" name="Titel 1"/>
          <p:cNvSpPr txBox="1">
            <a:spLocks/>
          </p:cNvSpPr>
          <p:nvPr/>
        </p:nvSpPr>
        <p:spPr>
          <a:xfrm>
            <a:off x="4671451" y="2782188"/>
            <a:ext cx="921798" cy="29826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000" kern="1200" spc="6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800" dirty="0" err="1" smtClean="0"/>
              <a:t>Cz</a:t>
            </a:r>
            <a:endParaRPr lang="en-GB" sz="1800" dirty="0"/>
          </a:p>
        </p:txBody>
      </p:sp>
      <p:sp>
        <p:nvSpPr>
          <p:cNvPr id="29" name="Titel 1"/>
          <p:cNvSpPr txBox="1">
            <a:spLocks/>
          </p:cNvSpPr>
          <p:nvPr/>
        </p:nvSpPr>
        <p:spPr>
          <a:xfrm>
            <a:off x="10949671" y="3508844"/>
            <a:ext cx="921798" cy="29826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000" kern="1200" spc="6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800" dirty="0" err="1"/>
              <a:t>F</a:t>
            </a:r>
            <a:r>
              <a:rPr lang="en-GB" sz="1800" dirty="0" err="1" smtClean="0"/>
              <a:t>z</a:t>
            </a:r>
            <a:endParaRPr lang="en-GB" sz="1800" dirty="0"/>
          </a:p>
        </p:txBody>
      </p:sp>
      <p:sp>
        <p:nvSpPr>
          <p:cNvPr id="30" name="Titel 1"/>
          <p:cNvSpPr txBox="1">
            <a:spLocks/>
          </p:cNvSpPr>
          <p:nvPr/>
        </p:nvSpPr>
        <p:spPr>
          <a:xfrm>
            <a:off x="7175961" y="1011044"/>
            <a:ext cx="3764994" cy="8651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000" kern="1200" spc="6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800" dirty="0" smtClean="0"/>
              <a:t>18 Participants, Outliers removed, Divided by Intervention Group </a:t>
            </a:r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41446201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50706" y="612476"/>
            <a:ext cx="11012486" cy="865186"/>
          </a:xfrm>
        </p:spPr>
        <p:txBody>
          <a:bodyPr/>
          <a:lstStyle/>
          <a:p>
            <a:pPr algn="ctr"/>
            <a:r>
              <a:rPr lang="en-GB" sz="2500" dirty="0" smtClean="0"/>
              <a:t>P300 Intervention</a:t>
            </a:r>
            <a:endParaRPr lang="en-GB" sz="2500" dirty="0"/>
          </a:p>
        </p:txBody>
      </p:sp>
      <p:sp>
        <p:nvSpPr>
          <p:cNvPr id="3" name="Pladsholder til dato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97C15-2114-4FA8-A531-51E467CB49E5}" type="datetime1">
              <a:rPr lang="da-DK" smtClean="0"/>
              <a:t>20-12-2021</a:t>
            </a:fld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3</a:t>
            </a:fld>
            <a:endParaRPr lang="da-DK" dirty="0"/>
          </a:p>
        </p:txBody>
      </p:sp>
      <p:sp>
        <p:nvSpPr>
          <p:cNvPr id="5" name="Titel 1"/>
          <p:cNvSpPr txBox="1">
            <a:spLocks/>
          </p:cNvSpPr>
          <p:nvPr/>
        </p:nvSpPr>
        <p:spPr>
          <a:xfrm>
            <a:off x="395987" y="1619040"/>
            <a:ext cx="2934067" cy="70814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000" kern="1200" spc="6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800" dirty="0" smtClean="0"/>
              <a:t>18 Participants, Outliers removed, Divided by Age (9 in each group)</a:t>
            </a:r>
            <a:endParaRPr lang="en-GB" sz="1800" dirty="0"/>
          </a:p>
        </p:txBody>
      </p:sp>
      <p:cxnSp>
        <p:nvCxnSpPr>
          <p:cNvPr id="9" name="Lige forbindelse 8"/>
          <p:cNvCxnSpPr/>
          <p:nvPr/>
        </p:nvCxnSpPr>
        <p:spPr>
          <a:xfrm>
            <a:off x="723104" y="6079015"/>
            <a:ext cx="543283" cy="3826"/>
          </a:xfrm>
          <a:prstGeom prst="line">
            <a:avLst/>
          </a:prstGeom>
          <a:ln w="28575">
            <a:solidFill>
              <a:srgbClr val="FF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Lige forbindelse 9"/>
          <p:cNvCxnSpPr/>
          <p:nvPr/>
        </p:nvCxnSpPr>
        <p:spPr>
          <a:xfrm>
            <a:off x="723104" y="5727434"/>
            <a:ext cx="543283" cy="3826"/>
          </a:xfrm>
          <a:prstGeom prst="line">
            <a:avLst/>
          </a:prstGeom>
          <a:ln w="28575">
            <a:solidFill>
              <a:srgbClr val="3737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kstfelt 10"/>
          <p:cNvSpPr txBox="1"/>
          <p:nvPr/>
        </p:nvSpPr>
        <p:spPr>
          <a:xfrm>
            <a:off x="1266387" y="5586056"/>
            <a:ext cx="10919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/>
              <a:t>Touch Screen</a:t>
            </a:r>
            <a:endParaRPr lang="en-GB" sz="1200" dirty="0"/>
          </a:p>
          <a:p>
            <a:endParaRPr lang="en-GB" sz="1200" dirty="0" smtClean="0"/>
          </a:p>
          <a:p>
            <a:r>
              <a:rPr lang="en-GB" sz="1200" dirty="0" smtClean="0"/>
              <a:t>Eye Tracker</a:t>
            </a:r>
          </a:p>
        </p:txBody>
      </p:sp>
      <p:sp>
        <p:nvSpPr>
          <p:cNvPr id="8" name="Tekstfelt 7"/>
          <p:cNvSpPr txBox="1"/>
          <p:nvPr/>
        </p:nvSpPr>
        <p:spPr>
          <a:xfrm>
            <a:off x="5398248" y="5992579"/>
            <a:ext cx="52661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i="1" dirty="0" err="1" smtClean="0">
                <a:solidFill>
                  <a:srgbClr val="00B050"/>
                </a:solidFill>
              </a:rPr>
              <a:t>Fz</a:t>
            </a:r>
            <a:r>
              <a:rPr lang="en-GB" sz="1400" i="1" dirty="0" smtClean="0">
                <a:solidFill>
                  <a:srgbClr val="00B050"/>
                </a:solidFill>
              </a:rPr>
              <a:t> P300 at 150ms-300ms during Intervention Significant p=.003 </a:t>
            </a:r>
            <a:endParaRPr lang="en-GB" sz="1400" i="1" dirty="0">
              <a:solidFill>
                <a:srgbClr val="00B050"/>
              </a:solidFill>
            </a:endParaRPr>
          </a:p>
        </p:txBody>
      </p:sp>
      <p:pic>
        <p:nvPicPr>
          <p:cNvPr id="12" name="Billede 11"/>
          <p:cNvPicPr>
            <a:picLocks noChangeAspect="1"/>
          </p:cNvPicPr>
          <p:nvPr/>
        </p:nvPicPr>
        <p:blipFill rotWithShape="1">
          <a:blip r:embed="rId3"/>
          <a:srcRect l="49220" t="8971" r="4664" b="9952"/>
          <a:stretch/>
        </p:blipFill>
        <p:spPr>
          <a:xfrm>
            <a:off x="3521122" y="1158496"/>
            <a:ext cx="8348863" cy="471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9799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07205" y="17721"/>
            <a:ext cx="11012486" cy="865186"/>
          </a:xfrm>
        </p:spPr>
        <p:txBody>
          <a:bodyPr/>
          <a:lstStyle/>
          <a:p>
            <a:pPr algn="ctr"/>
            <a:r>
              <a:rPr lang="en-GB" sz="2500" dirty="0" smtClean="0"/>
              <a:t>Theta baseline (T0) by intervention</a:t>
            </a:r>
            <a:endParaRPr lang="en-GB" sz="2500" dirty="0"/>
          </a:p>
        </p:txBody>
      </p:sp>
      <p:sp>
        <p:nvSpPr>
          <p:cNvPr id="3" name="Pladsholder til dato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97C15-2114-4FA8-A531-51E467CB49E5}" type="datetime1">
              <a:rPr lang="da-DK" smtClean="0"/>
              <a:t>20-12-2021</a:t>
            </a:fld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4</a:t>
            </a:fld>
            <a:endParaRPr lang="da-DK" dirty="0"/>
          </a:p>
        </p:txBody>
      </p:sp>
      <p:sp>
        <p:nvSpPr>
          <p:cNvPr id="5" name="Titel 1"/>
          <p:cNvSpPr txBox="1">
            <a:spLocks/>
          </p:cNvSpPr>
          <p:nvPr/>
        </p:nvSpPr>
        <p:spPr>
          <a:xfrm>
            <a:off x="4053944" y="5463529"/>
            <a:ext cx="3062320" cy="8651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000" kern="1200" spc="6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800" dirty="0" smtClean="0"/>
              <a:t>18 Participants, Outliers removed, Divided by Intervention Group </a:t>
            </a:r>
            <a:endParaRPr lang="en-GB" sz="1800" dirty="0"/>
          </a:p>
        </p:txBody>
      </p:sp>
      <p:cxnSp>
        <p:nvCxnSpPr>
          <p:cNvPr id="10" name="Lige forbindelse 9"/>
          <p:cNvCxnSpPr/>
          <p:nvPr/>
        </p:nvCxnSpPr>
        <p:spPr>
          <a:xfrm>
            <a:off x="677192" y="5666219"/>
            <a:ext cx="543283" cy="3826"/>
          </a:xfrm>
          <a:prstGeom prst="line">
            <a:avLst/>
          </a:prstGeom>
          <a:ln w="28575">
            <a:solidFill>
              <a:srgbClr val="B2B9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Lige forbindelse 10"/>
          <p:cNvCxnSpPr/>
          <p:nvPr/>
        </p:nvCxnSpPr>
        <p:spPr>
          <a:xfrm>
            <a:off x="700148" y="6090899"/>
            <a:ext cx="543283" cy="3826"/>
          </a:xfrm>
          <a:prstGeom prst="line">
            <a:avLst/>
          </a:prstGeom>
          <a:ln w="28575">
            <a:solidFill>
              <a:srgbClr val="BEF1F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kstfelt 11"/>
          <p:cNvSpPr txBox="1"/>
          <p:nvPr/>
        </p:nvSpPr>
        <p:spPr>
          <a:xfrm>
            <a:off x="1266387" y="5586056"/>
            <a:ext cx="10919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/>
              <a:t>Touch Screen</a:t>
            </a:r>
            <a:br>
              <a:rPr lang="en-GB" sz="1200" dirty="0" smtClean="0"/>
            </a:br>
            <a:endParaRPr lang="en-GB" sz="1200" dirty="0" smtClean="0"/>
          </a:p>
          <a:p>
            <a:r>
              <a:rPr lang="en-GB" sz="1200" dirty="0" smtClean="0"/>
              <a:t>Eye Tracker</a:t>
            </a:r>
            <a:endParaRPr lang="en-GB" sz="1200" dirty="0"/>
          </a:p>
        </p:txBody>
      </p:sp>
      <p:sp>
        <p:nvSpPr>
          <p:cNvPr id="18" name="Tekstfelt 17"/>
          <p:cNvSpPr txBox="1"/>
          <p:nvPr/>
        </p:nvSpPr>
        <p:spPr>
          <a:xfrm>
            <a:off x="2261862" y="4465085"/>
            <a:ext cx="34515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i="1" dirty="0" err="1">
                <a:solidFill>
                  <a:srgbClr val="00B050"/>
                </a:solidFill>
              </a:rPr>
              <a:t>F</a:t>
            </a:r>
            <a:r>
              <a:rPr lang="en-GB" sz="1200" i="1" dirty="0" err="1" smtClean="0">
                <a:solidFill>
                  <a:srgbClr val="00B050"/>
                </a:solidFill>
              </a:rPr>
              <a:t>z</a:t>
            </a:r>
            <a:r>
              <a:rPr lang="en-GB" sz="1200" i="1" dirty="0" smtClean="0">
                <a:solidFill>
                  <a:srgbClr val="00B050"/>
                </a:solidFill>
              </a:rPr>
              <a:t> Theta at 0-600ms is non-significant at p=.162</a:t>
            </a:r>
          </a:p>
        </p:txBody>
      </p:sp>
      <p:pic>
        <p:nvPicPr>
          <p:cNvPr id="27" name="Billede 26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rcRect l="48727" t="9712" r="4667" b="8715"/>
          <a:stretch/>
        </p:blipFill>
        <p:spPr>
          <a:xfrm>
            <a:off x="677192" y="740586"/>
            <a:ext cx="6389973" cy="3594851"/>
          </a:xfrm>
          <a:prstGeom prst="rect">
            <a:avLst/>
          </a:prstGeom>
        </p:spPr>
      </p:pic>
      <p:pic>
        <p:nvPicPr>
          <p:cNvPr id="28" name="Billede 27"/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0F0F0"/>
              </a:clrFrom>
              <a:clrTo>
                <a:srgbClr val="F0F0F0">
                  <a:alpha val="0"/>
                </a:srgbClr>
              </a:clrTo>
            </a:clrChange>
          </a:blip>
          <a:srcRect l="48923" t="9744" r="4558" b="9924"/>
          <a:stretch/>
        </p:blipFill>
        <p:spPr>
          <a:xfrm>
            <a:off x="7926087" y="635859"/>
            <a:ext cx="3935938" cy="2184678"/>
          </a:xfrm>
          <a:prstGeom prst="rect">
            <a:avLst/>
          </a:prstGeom>
        </p:spPr>
      </p:pic>
      <p:pic>
        <p:nvPicPr>
          <p:cNvPr id="29" name="Billede 28"/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0F0F0"/>
              </a:clrFrom>
              <a:clrTo>
                <a:srgbClr val="F0F0F0">
                  <a:alpha val="0"/>
                </a:srgbClr>
              </a:clrTo>
            </a:clrChange>
          </a:blip>
          <a:srcRect l="49055" t="9653" r="4697" b="8953"/>
          <a:stretch/>
        </p:blipFill>
        <p:spPr>
          <a:xfrm>
            <a:off x="7920235" y="3137307"/>
            <a:ext cx="3947641" cy="2233168"/>
          </a:xfrm>
          <a:prstGeom prst="rect">
            <a:avLst/>
          </a:prstGeom>
        </p:spPr>
      </p:pic>
      <p:sp>
        <p:nvSpPr>
          <p:cNvPr id="31" name="Tekstfelt 30"/>
          <p:cNvSpPr txBox="1"/>
          <p:nvPr/>
        </p:nvSpPr>
        <p:spPr>
          <a:xfrm>
            <a:off x="9525588" y="2824932"/>
            <a:ext cx="10919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/>
              <a:t>Touch Screen</a:t>
            </a:r>
          </a:p>
        </p:txBody>
      </p:sp>
      <p:sp>
        <p:nvSpPr>
          <p:cNvPr id="33" name="Tekstfelt 32"/>
          <p:cNvSpPr txBox="1"/>
          <p:nvPr/>
        </p:nvSpPr>
        <p:spPr>
          <a:xfrm>
            <a:off x="9666653" y="5463529"/>
            <a:ext cx="9509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/>
              <a:t>Eye Tracker</a:t>
            </a:r>
            <a:endParaRPr lang="en-GB" sz="1200" dirty="0"/>
          </a:p>
        </p:txBody>
      </p:sp>
      <p:sp>
        <p:nvSpPr>
          <p:cNvPr id="35" name="Titel 1"/>
          <p:cNvSpPr txBox="1">
            <a:spLocks/>
          </p:cNvSpPr>
          <p:nvPr/>
        </p:nvSpPr>
        <p:spPr>
          <a:xfrm>
            <a:off x="6194466" y="882907"/>
            <a:ext cx="921798" cy="29826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000" kern="1200" spc="6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800" dirty="0" err="1"/>
              <a:t>F</a:t>
            </a:r>
            <a:r>
              <a:rPr lang="en-GB" sz="1800" dirty="0" err="1" smtClean="0"/>
              <a:t>z</a:t>
            </a:r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18600768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88964" y="15089"/>
            <a:ext cx="11012486" cy="865186"/>
          </a:xfrm>
        </p:spPr>
        <p:txBody>
          <a:bodyPr/>
          <a:lstStyle/>
          <a:p>
            <a:pPr algn="ctr"/>
            <a:r>
              <a:rPr lang="en-GB" sz="2500" dirty="0" smtClean="0"/>
              <a:t>Theta baseline (T0) by age</a:t>
            </a:r>
            <a:endParaRPr lang="en-GB" sz="2500" dirty="0"/>
          </a:p>
        </p:txBody>
      </p:sp>
      <p:sp>
        <p:nvSpPr>
          <p:cNvPr id="3" name="Pladsholder til dato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97C15-2114-4FA8-A531-51E467CB49E5}" type="datetime1">
              <a:rPr lang="da-DK" smtClean="0"/>
              <a:t>20-12-2021</a:t>
            </a:fld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5</a:t>
            </a:fld>
            <a:endParaRPr lang="da-DK" dirty="0"/>
          </a:p>
        </p:txBody>
      </p:sp>
      <p:sp>
        <p:nvSpPr>
          <p:cNvPr id="5" name="Titel 1"/>
          <p:cNvSpPr txBox="1">
            <a:spLocks/>
          </p:cNvSpPr>
          <p:nvPr/>
        </p:nvSpPr>
        <p:spPr>
          <a:xfrm>
            <a:off x="5107252" y="5670089"/>
            <a:ext cx="3062320" cy="70814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000" kern="1200" spc="6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800" dirty="0" smtClean="0"/>
              <a:t>18 Participants, Outliers removed, Divided by Age (9 in each group)</a:t>
            </a:r>
            <a:endParaRPr lang="en-GB" sz="1800" dirty="0"/>
          </a:p>
        </p:txBody>
      </p:sp>
      <p:cxnSp>
        <p:nvCxnSpPr>
          <p:cNvPr id="9" name="Lige forbindelse 8"/>
          <p:cNvCxnSpPr/>
          <p:nvPr/>
        </p:nvCxnSpPr>
        <p:spPr>
          <a:xfrm>
            <a:off x="723104" y="6079015"/>
            <a:ext cx="543283" cy="3826"/>
          </a:xfrm>
          <a:prstGeom prst="line">
            <a:avLst/>
          </a:prstGeom>
          <a:ln w="28575">
            <a:solidFill>
              <a:srgbClr val="B2B9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Lige forbindelse 9"/>
          <p:cNvCxnSpPr/>
          <p:nvPr/>
        </p:nvCxnSpPr>
        <p:spPr>
          <a:xfrm>
            <a:off x="723104" y="5727434"/>
            <a:ext cx="543283" cy="3826"/>
          </a:xfrm>
          <a:prstGeom prst="line">
            <a:avLst/>
          </a:prstGeom>
          <a:ln w="28575">
            <a:solidFill>
              <a:srgbClr val="BEF1F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kstfelt 10"/>
          <p:cNvSpPr txBox="1"/>
          <p:nvPr/>
        </p:nvSpPr>
        <p:spPr>
          <a:xfrm>
            <a:off x="1266387" y="5586056"/>
            <a:ext cx="7216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/>
              <a:t>Grade 1</a:t>
            </a:r>
            <a:endParaRPr lang="en-GB" sz="1200" dirty="0"/>
          </a:p>
          <a:p>
            <a:endParaRPr lang="en-GB" sz="1200" dirty="0" smtClean="0"/>
          </a:p>
          <a:p>
            <a:r>
              <a:rPr lang="en-GB" sz="1200" dirty="0" smtClean="0"/>
              <a:t>Grade 0</a:t>
            </a:r>
          </a:p>
        </p:txBody>
      </p:sp>
      <p:pic>
        <p:nvPicPr>
          <p:cNvPr id="8" name="Billede 7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7000"/>
                    </a14:imgEffect>
                  </a14:imgLayer>
                </a14:imgProps>
              </a:ext>
            </a:extLst>
          </a:blip>
          <a:srcRect l="48703" t="9447" r="4963" b="9526"/>
          <a:stretch/>
        </p:blipFill>
        <p:spPr>
          <a:xfrm>
            <a:off x="279779" y="596741"/>
            <a:ext cx="7623505" cy="4285161"/>
          </a:xfrm>
          <a:prstGeom prst="rect">
            <a:avLst/>
          </a:prstGeom>
        </p:spPr>
      </p:pic>
      <p:sp>
        <p:nvSpPr>
          <p:cNvPr id="24" name="Tekstfelt 23"/>
          <p:cNvSpPr txBox="1"/>
          <p:nvPr/>
        </p:nvSpPr>
        <p:spPr>
          <a:xfrm>
            <a:off x="3032169" y="5046723"/>
            <a:ext cx="34515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i="1" dirty="0" err="1">
                <a:solidFill>
                  <a:srgbClr val="00B050"/>
                </a:solidFill>
              </a:rPr>
              <a:t>F</a:t>
            </a:r>
            <a:r>
              <a:rPr lang="en-GB" sz="1200" i="1" dirty="0" err="1" smtClean="0">
                <a:solidFill>
                  <a:srgbClr val="00B050"/>
                </a:solidFill>
              </a:rPr>
              <a:t>z</a:t>
            </a:r>
            <a:r>
              <a:rPr lang="en-GB" sz="1200" i="1" dirty="0" smtClean="0">
                <a:solidFill>
                  <a:srgbClr val="00B050"/>
                </a:solidFill>
              </a:rPr>
              <a:t> Theta at 0-600ms is non-significant at p=.121</a:t>
            </a:r>
          </a:p>
        </p:txBody>
      </p:sp>
      <p:pic>
        <p:nvPicPr>
          <p:cNvPr id="15" name="Billede 14"/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0F0F0"/>
              </a:clrFrom>
              <a:clrTo>
                <a:srgbClr val="F0F0F0">
                  <a:alpha val="0"/>
                </a:srgbClr>
              </a:clrTo>
            </a:clrChange>
          </a:blip>
          <a:srcRect l="48770" t="9068" r="4674" b="10145"/>
          <a:stretch/>
        </p:blipFill>
        <p:spPr>
          <a:xfrm>
            <a:off x="8211472" y="447682"/>
            <a:ext cx="3621826" cy="2020133"/>
          </a:xfrm>
          <a:prstGeom prst="rect">
            <a:avLst/>
          </a:prstGeom>
        </p:spPr>
      </p:pic>
      <p:pic>
        <p:nvPicPr>
          <p:cNvPr id="22" name="Billede 21"/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0F0F0"/>
              </a:clrFrom>
              <a:clrTo>
                <a:srgbClr val="F0F0F0">
                  <a:alpha val="0"/>
                </a:srgbClr>
              </a:clrTo>
            </a:clrChange>
          </a:blip>
          <a:srcRect l="49177" t="9279" r="4824" b="9792"/>
          <a:stretch/>
        </p:blipFill>
        <p:spPr>
          <a:xfrm>
            <a:off x="8251988" y="2856648"/>
            <a:ext cx="3581310" cy="2025254"/>
          </a:xfrm>
          <a:prstGeom prst="rect">
            <a:avLst/>
          </a:prstGeom>
        </p:spPr>
      </p:pic>
      <p:sp>
        <p:nvSpPr>
          <p:cNvPr id="31" name="Tekstfelt 30"/>
          <p:cNvSpPr txBox="1"/>
          <p:nvPr/>
        </p:nvSpPr>
        <p:spPr>
          <a:xfrm>
            <a:off x="9776460" y="2523732"/>
            <a:ext cx="7184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/>
              <a:t>Grade 0</a:t>
            </a:r>
          </a:p>
        </p:txBody>
      </p:sp>
      <p:sp>
        <p:nvSpPr>
          <p:cNvPr id="34" name="Tekstfelt 33"/>
          <p:cNvSpPr txBox="1"/>
          <p:nvPr/>
        </p:nvSpPr>
        <p:spPr>
          <a:xfrm>
            <a:off x="9776460" y="4993736"/>
            <a:ext cx="7184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/>
              <a:t>Grade 1</a:t>
            </a:r>
          </a:p>
        </p:txBody>
      </p:sp>
      <p:sp>
        <p:nvSpPr>
          <p:cNvPr id="29" name="Titel 1"/>
          <p:cNvSpPr txBox="1">
            <a:spLocks/>
          </p:cNvSpPr>
          <p:nvPr/>
        </p:nvSpPr>
        <p:spPr>
          <a:xfrm>
            <a:off x="6177513" y="761562"/>
            <a:ext cx="921798" cy="29826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000" kern="1200" spc="6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800" dirty="0" err="1"/>
              <a:t>F</a:t>
            </a:r>
            <a:r>
              <a:rPr lang="en-GB" sz="1800" dirty="0" err="1" smtClean="0"/>
              <a:t>z</a:t>
            </a:r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15117135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53602" y="0"/>
            <a:ext cx="11012486" cy="865186"/>
          </a:xfrm>
        </p:spPr>
        <p:txBody>
          <a:bodyPr/>
          <a:lstStyle/>
          <a:p>
            <a:pPr algn="ctr"/>
            <a:r>
              <a:rPr lang="en-GB" sz="2500" dirty="0" smtClean="0"/>
              <a:t>Theta Intervention</a:t>
            </a:r>
            <a:endParaRPr lang="en-GB" sz="2500" dirty="0"/>
          </a:p>
        </p:txBody>
      </p:sp>
      <p:sp>
        <p:nvSpPr>
          <p:cNvPr id="3" name="Pladsholder til dato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97C15-2114-4FA8-A531-51E467CB49E5}" type="datetime1">
              <a:rPr lang="da-DK" smtClean="0"/>
              <a:t>20-12-2021</a:t>
            </a:fld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6</a:t>
            </a:fld>
            <a:endParaRPr lang="da-DK" dirty="0"/>
          </a:p>
        </p:txBody>
      </p:sp>
      <p:sp>
        <p:nvSpPr>
          <p:cNvPr id="5" name="Titel 1"/>
          <p:cNvSpPr txBox="1">
            <a:spLocks/>
          </p:cNvSpPr>
          <p:nvPr/>
        </p:nvSpPr>
        <p:spPr>
          <a:xfrm>
            <a:off x="5476760" y="5782152"/>
            <a:ext cx="3062320" cy="70814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000" kern="1200" spc="6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400" dirty="0" smtClean="0"/>
              <a:t>18 Participants, Outliers removed, Divided by Age (9 in each group)</a:t>
            </a:r>
            <a:endParaRPr lang="en-GB" sz="1400" dirty="0"/>
          </a:p>
        </p:txBody>
      </p:sp>
      <p:cxnSp>
        <p:nvCxnSpPr>
          <p:cNvPr id="9" name="Lige forbindelse 8"/>
          <p:cNvCxnSpPr/>
          <p:nvPr/>
        </p:nvCxnSpPr>
        <p:spPr>
          <a:xfrm>
            <a:off x="710316" y="6447315"/>
            <a:ext cx="543283" cy="3826"/>
          </a:xfrm>
          <a:prstGeom prst="line">
            <a:avLst/>
          </a:prstGeom>
          <a:ln w="28575">
            <a:solidFill>
              <a:srgbClr val="FF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Lige forbindelse 9"/>
          <p:cNvCxnSpPr/>
          <p:nvPr/>
        </p:nvCxnSpPr>
        <p:spPr>
          <a:xfrm>
            <a:off x="710316" y="6087267"/>
            <a:ext cx="543283" cy="3826"/>
          </a:xfrm>
          <a:prstGeom prst="line">
            <a:avLst/>
          </a:prstGeom>
          <a:ln w="28575">
            <a:solidFill>
              <a:srgbClr val="3737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kstfelt 10"/>
          <p:cNvSpPr txBox="1"/>
          <p:nvPr/>
        </p:nvSpPr>
        <p:spPr>
          <a:xfrm>
            <a:off x="1266387" y="5975774"/>
            <a:ext cx="10919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/>
              <a:t>Touch Screen</a:t>
            </a:r>
            <a:endParaRPr lang="en-GB" sz="1200" dirty="0"/>
          </a:p>
          <a:p>
            <a:endParaRPr lang="en-GB" sz="1200" dirty="0" smtClean="0"/>
          </a:p>
          <a:p>
            <a:r>
              <a:rPr lang="en-GB" sz="1200" dirty="0" smtClean="0"/>
              <a:t>Eye Tracker</a:t>
            </a:r>
          </a:p>
        </p:txBody>
      </p:sp>
      <p:sp>
        <p:nvSpPr>
          <p:cNvPr id="8" name="Tekstfelt 7"/>
          <p:cNvSpPr txBox="1"/>
          <p:nvPr/>
        </p:nvSpPr>
        <p:spPr>
          <a:xfrm>
            <a:off x="1658129" y="4908529"/>
            <a:ext cx="56044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i="1" dirty="0" err="1">
                <a:solidFill>
                  <a:srgbClr val="FF3333"/>
                </a:solidFill>
              </a:rPr>
              <a:t>Fz</a:t>
            </a:r>
            <a:r>
              <a:rPr lang="en-GB" sz="1400" i="1" dirty="0">
                <a:solidFill>
                  <a:srgbClr val="FF3333"/>
                </a:solidFill>
              </a:rPr>
              <a:t> Theta at </a:t>
            </a:r>
            <a:r>
              <a:rPr lang="en-GB" sz="1400" i="1" dirty="0" smtClean="0">
                <a:solidFill>
                  <a:srgbClr val="FF3333"/>
                </a:solidFill>
              </a:rPr>
              <a:t>0ms-600ms during Intervention non-significant p=.057</a:t>
            </a:r>
            <a:endParaRPr lang="en-GB" sz="1400" i="1" dirty="0">
              <a:solidFill>
                <a:srgbClr val="FF3333"/>
              </a:solidFill>
            </a:endParaRPr>
          </a:p>
        </p:txBody>
      </p:sp>
      <p:pic>
        <p:nvPicPr>
          <p:cNvPr id="14" name="Billede 13"/>
          <p:cNvPicPr>
            <a:picLocks noChangeAspect="1"/>
          </p:cNvPicPr>
          <p:nvPr/>
        </p:nvPicPr>
        <p:blipFill rotWithShape="1">
          <a:blip r:embed="rId3"/>
          <a:srcRect l="48613" t="9510" r="4489" b="9360"/>
          <a:stretch/>
        </p:blipFill>
        <p:spPr>
          <a:xfrm>
            <a:off x="178106" y="432592"/>
            <a:ext cx="7951410" cy="4421345"/>
          </a:xfrm>
          <a:prstGeom prst="rect">
            <a:avLst/>
          </a:prstGeom>
        </p:spPr>
      </p:pic>
      <p:pic>
        <p:nvPicPr>
          <p:cNvPr id="15" name="Billede 14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0F0F0"/>
              </a:clrFrom>
              <a:clrTo>
                <a:srgbClr val="F0F0F0">
                  <a:alpha val="0"/>
                </a:srgbClr>
              </a:clrTo>
            </a:clrChange>
          </a:blip>
          <a:srcRect l="48959" t="8585" r="4457" b="9566"/>
          <a:stretch/>
        </p:blipFill>
        <p:spPr>
          <a:xfrm>
            <a:off x="8286383" y="2797886"/>
            <a:ext cx="3640673" cy="2056051"/>
          </a:xfrm>
          <a:prstGeom prst="rect">
            <a:avLst/>
          </a:prstGeom>
        </p:spPr>
      </p:pic>
      <p:pic>
        <p:nvPicPr>
          <p:cNvPr id="16" name="Billede 15"/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0F0F0"/>
              </a:clrFrom>
              <a:clrTo>
                <a:srgbClr val="F0F0F0">
                  <a:alpha val="0"/>
                </a:srgbClr>
              </a:clrTo>
            </a:clrChange>
          </a:blip>
          <a:srcRect l="49115" t="9404" r="4486" b="9340"/>
          <a:stretch/>
        </p:blipFill>
        <p:spPr>
          <a:xfrm>
            <a:off x="8280909" y="473344"/>
            <a:ext cx="3660675" cy="2060590"/>
          </a:xfrm>
          <a:prstGeom prst="rect">
            <a:avLst/>
          </a:prstGeom>
        </p:spPr>
      </p:pic>
      <p:sp>
        <p:nvSpPr>
          <p:cNvPr id="21" name="Tekstfelt 20"/>
          <p:cNvSpPr txBox="1"/>
          <p:nvPr/>
        </p:nvSpPr>
        <p:spPr>
          <a:xfrm>
            <a:off x="9729507" y="2542463"/>
            <a:ext cx="10919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/>
              <a:t>Touch Screen</a:t>
            </a:r>
            <a:endParaRPr lang="en-GB" sz="1200" dirty="0"/>
          </a:p>
        </p:txBody>
      </p:sp>
      <p:sp>
        <p:nvSpPr>
          <p:cNvPr id="24" name="Tekstfelt 23"/>
          <p:cNvSpPr txBox="1"/>
          <p:nvPr/>
        </p:nvSpPr>
        <p:spPr>
          <a:xfrm>
            <a:off x="9800039" y="4908529"/>
            <a:ext cx="9509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/>
              <a:t>Eye Tracker</a:t>
            </a:r>
          </a:p>
        </p:txBody>
      </p:sp>
      <p:sp>
        <p:nvSpPr>
          <p:cNvPr id="25" name="Titel 1"/>
          <p:cNvSpPr txBox="1">
            <a:spLocks/>
          </p:cNvSpPr>
          <p:nvPr/>
        </p:nvSpPr>
        <p:spPr>
          <a:xfrm>
            <a:off x="6869000" y="621509"/>
            <a:ext cx="921798" cy="29826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000" kern="1200" spc="6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800" dirty="0" err="1"/>
              <a:t>F</a:t>
            </a:r>
            <a:r>
              <a:rPr lang="en-GB" sz="1800" dirty="0" err="1" smtClean="0"/>
              <a:t>z</a:t>
            </a:r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32194073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07205" y="17721"/>
            <a:ext cx="11012486" cy="865186"/>
          </a:xfrm>
        </p:spPr>
        <p:txBody>
          <a:bodyPr/>
          <a:lstStyle/>
          <a:p>
            <a:pPr algn="ctr"/>
            <a:r>
              <a:rPr lang="en-GB" sz="2500" dirty="0" smtClean="0"/>
              <a:t>Alpha baseline (T0) by intervention</a:t>
            </a:r>
            <a:endParaRPr lang="en-GB" sz="2500" dirty="0"/>
          </a:p>
        </p:txBody>
      </p:sp>
      <p:sp>
        <p:nvSpPr>
          <p:cNvPr id="3" name="Pladsholder til dato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97C15-2114-4FA8-A531-51E467CB49E5}" type="datetime1">
              <a:rPr lang="da-DK" smtClean="0"/>
              <a:t>20-12-2021</a:t>
            </a:fld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7</a:t>
            </a:fld>
            <a:endParaRPr lang="da-DK" dirty="0"/>
          </a:p>
        </p:txBody>
      </p:sp>
      <p:sp>
        <p:nvSpPr>
          <p:cNvPr id="5" name="Titel 1"/>
          <p:cNvSpPr txBox="1">
            <a:spLocks/>
          </p:cNvSpPr>
          <p:nvPr/>
        </p:nvSpPr>
        <p:spPr>
          <a:xfrm>
            <a:off x="3331462" y="5658306"/>
            <a:ext cx="3062320" cy="8651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000" kern="1200" spc="6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800" dirty="0" smtClean="0"/>
              <a:t>18 Participants, Outliers removed, Divided by Intervention Group </a:t>
            </a:r>
            <a:endParaRPr lang="en-GB" sz="1800" dirty="0"/>
          </a:p>
        </p:txBody>
      </p:sp>
      <p:cxnSp>
        <p:nvCxnSpPr>
          <p:cNvPr id="10" name="Lige forbindelse 9"/>
          <p:cNvCxnSpPr/>
          <p:nvPr/>
        </p:nvCxnSpPr>
        <p:spPr>
          <a:xfrm>
            <a:off x="677192" y="5666219"/>
            <a:ext cx="543283" cy="3826"/>
          </a:xfrm>
          <a:prstGeom prst="line">
            <a:avLst/>
          </a:prstGeom>
          <a:ln w="28575">
            <a:solidFill>
              <a:srgbClr val="B2B9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Lige forbindelse 10"/>
          <p:cNvCxnSpPr/>
          <p:nvPr/>
        </p:nvCxnSpPr>
        <p:spPr>
          <a:xfrm>
            <a:off x="700148" y="6090899"/>
            <a:ext cx="543283" cy="3826"/>
          </a:xfrm>
          <a:prstGeom prst="line">
            <a:avLst/>
          </a:prstGeom>
          <a:ln w="28575">
            <a:solidFill>
              <a:srgbClr val="BEF1F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kstfelt 11"/>
          <p:cNvSpPr txBox="1"/>
          <p:nvPr/>
        </p:nvSpPr>
        <p:spPr>
          <a:xfrm>
            <a:off x="1266387" y="5586056"/>
            <a:ext cx="10919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/>
              <a:t>Touch Screen</a:t>
            </a:r>
            <a:br>
              <a:rPr lang="en-GB" sz="1200" dirty="0" smtClean="0"/>
            </a:br>
            <a:endParaRPr lang="en-GB" sz="1200" dirty="0" smtClean="0"/>
          </a:p>
          <a:p>
            <a:r>
              <a:rPr lang="en-GB" sz="1200" dirty="0" smtClean="0"/>
              <a:t>Eye Tracker</a:t>
            </a:r>
            <a:endParaRPr lang="en-GB" sz="1200" dirty="0"/>
          </a:p>
        </p:txBody>
      </p:sp>
      <p:sp>
        <p:nvSpPr>
          <p:cNvPr id="18" name="Tekstfelt 17"/>
          <p:cNvSpPr txBox="1"/>
          <p:nvPr/>
        </p:nvSpPr>
        <p:spPr>
          <a:xfrm>
            <a:off x="2691597" y="4861263"/>
            <a:ext cx="34836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i="1" dirty="0" err="1" smtClean="0">
                <a:solidFill>
                  <a:srgbClr val="00B050"/>
                </a:solidFill>
              </a:rPr>
              <a:t>Cz</a:t>
            </a:r>
            <a:r>
              <a:rPr lang="en-GB" sz="1200" i="1" dirty="0" smtClean="0">
                <a:solidFill>
                  <a:srgbClr val="00B050"/>
                </a:solidFill>
              </a:rPr>
              <a:t> Alpha at 0-600ms is non-significant at p=.140</a:t>
            </a:r>
          </a:p>
        </p:txBody>
      </p:sp>
      <p:sp>
        <p:nvSpPr>
          <p:cNvPr id="31" name="Tekstfelt 30"/>
          <p:cNvSpPr txBox="1"/>
          <p:nvPr/>
        </p:nvSpPr>
        <p:spPr>
          <a:xfrm>
            <a:off x="9783127" y="2760053"/>
            <a:ext cx="10919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/>
              <a:t>Touch Screen</a:t>
            </a:r>
          </a:p>
        </p:txBody>
      </p:sp>
      <p:sp>
        <p:nvSpPr>
          <p:cNvPr id="33" name="Tekstfelt 32"/>
          <p:cNvSpPr txBox="1"/>
          <p:nvPr/>
        </p:nvSpPr>
        <p:spPr>
          <a:xfrm>
            <a:off x="9853659" y="5527719"/>
            <a:ext cx="9509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/>
              <a:t>Eye Tracker</a:t>
            </a:r>
            <a:endParaRPr lang="en-GB" sz="1200" dirty="0"/>
          </a:p>
        </p:txBody>
      </p:sp>
      <p:pic>
        <p:nvPicPr>
          <p:cNvPr id="15" name="Billede 14"/>
          <p:cNvPicPr>
            <a:picLocks noChangeAspect="1"/>
          </p:cNvPicPr>
          <p:nvPr/>
        </p:nvPicPr>
        <p:blipFill rotWithShape="1">
          <a:blip r:embed="rId3"/>
          <a:srcRect l="48790" t="9895" r="4790" b="10199"/>
          <a:stretch/>
        </p:blipFill>
        <p:spPr>
          <a:xfrm>
            <a:off x="117473" y="447790"/>
            <a:ext cx="7795244" cy="4313110"/>
          </a:xfrm>
          <a:prstGeom prst="rect">
            <a:avLst/>
          </a:prstGeom>
        </p:spPr>
      </p:pic>
      <p:pic>
        <p:nvPicPr>
          <p:cNvPr id="16" name="Billede 15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0F0F0"/>
              </a:clrFrom>
              <a:clrTo>
                <a:srgbClr val="F0F0F0">
                  <a:alpha val="0"/>
                </a:srgbClr>
              </a:clrTo>
            </a:clrChange>
          </a:blip>
          <a:srcRect l="49136" t="9070" r="4916" b="10219"/>
          <a:stretch/>
        </p:blipFill>
        <p:spPr>
          <a:xfrm>
            <a:off x="8002450" y="405320"/>
            <a:ext cx="4051046" cy="2287354"/>
          </a:xfrm>
          <a:prstGeom prst="rect">
            <a:avLst/>
          </a:prstGeom>
        </p:spPr>
      </p:pic>
      <p:pic>
        <p:nvPicPr>
          <p:cNvPr id="17" name="Billede 16"/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0F0F0"/>
              </a:clrFrom>
              <a:clrTo>
                <a:srgbClr val="F0F0F0">
                  <a:alpha val="0"/>
                </a:srgbClr>
              </a:clrTo>
            </a:clrChange>
          </a:blip>
          <a:srcRect l="49142" t="9273" r="4964" b="10415"/>
          <a:stretch/>
        </p:blipFill>
        <p:spPr>
          <a:xfrm>
            <a:off x="8020851" y="3104431"/>
            <a:ext cx="4032645" cy="2268238"/>
          </a:xfrm>
          <a:prstGeom prst="rect">
            <a:avLst/>
          </a:prstGeom>
        </p:spPr>
      </p:pic>
      <p:sp>
        <p:nvSpPr>
          <p:cNvPr id="23" name="Titel 1"/>
          <p:cNvSpPr txBox="1">
            <a:spLocks/>
          </p:cNvSpPr>
          <p:nvPr/>
        </p:nvSpPr>
        <p:spPr>
          <a:xfrm>
            <a:off x="6698893" y="669866"/>
            <a:ext cx="921798" cy="29826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000" kern="1200" spc="6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800" dirty="0" err="1" smtClean="0"/>
              <a:t>Cz</a:t>
            </a:r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40901623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88964" y="15089"/>
            <a:ext cx="11012486" cy="865186"/>
          </a:xfrm>
        </p:spPr>
        <p:txBody>
          <a:bodyPr/>
          <a:lstStyle/>
          <a:p>
            <a:pPr algn="ctr"/>
            <a:r>
              <a:rPr lang="en-GB" sz="2500" dirty="0" smtClean="0"/>
              <a:t>Alpha baseline (T0) by age</a:t>
            </a:r>
            <a:endParaRPr lang="en-GB" sz="2500" dirty="0"/>
          </a:p>
        </p:txBody>
      </p:sp>
      <p:sp>
        <p:nvSpPr>
          <p:cNvPr id="3" name="Pladsholder til dato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97C15-2114-4FA8-A531-51E467CB49E5}" type="datetime1">
              <a:rPr lang="da-DK" smtClean="0"/>
              <a:t>20-12-2021</a:t>
            </a:fld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8</a:t>
            </a:fld>
            <a:endParaRPr lang="da-DK" dirty="0"/>
          </a:p>
        </p:txBody>
      </p:sp>
      <p:sp>
        <p:nvSpPr>
          <p:cNvPr id="5" name="Titel 1"/>
          <p:cNvSpPr txBox="1">
            <a:spLocks/>
          </p:cNvSpPr>
          <p:nvPr/>
        </p:nvSpPr>
        <p:spPr>
          <a:xfrm>
            <a:off x="6470977" y="5746938"/>
            <a:ext cx="3062320" cy="70814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000" kern="1200" spc="6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800" dirty="0" smtClean="0"/>
              <a:t>18 Participants, Outliers removed, Divided by Age (9 in each group)</a:t>
            </a:r>
            <a:endParaRPr lang="en-GB" sz="1800" dirty="0"/>
          </a:p>
        </p:txBody>
      </p:sp>
      <p:cxnSp>
        <p:nvCxnSpPr>
          <p:cNvPr id="9" name="Lige forbindelse 8"/>
          <p:cNvCxnSpPr/>
          <p:nvPr/>
        </p:nvCxnSpPr>
        <p:spPr>
          <a:xfrm>
            <a:off x="723104" y="6079015"/>
            <a:ext cx="543283" cy="3826"/>
          </a:xfrm>
          <a:prstGeom prst="line">
            <a:avLst/>
          </a:prstGeom>
          <a:ln w="28575">
            <a:solidFill>
              <a:srgbClr val="B2B9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Lige forbindelse 9"/>
          <p:cNvCxnSpPr/>
          <p:nvPr/>
        </p:nvCxnSpPr>
        <p:spPr>
          <a:xfrm>
            <a:off x="723104" y="5727434"/>
            <a:ext cx="543283" cy="3826"/>
          </a:xfrm>
          <a:prstGeom prst="line">
            <a:avLst/>
          </a:prstGeom>
          <a:ln w="28575">
            <a:solidFill>
              <a:srgbClr val="BEF1F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kstfelt 10"/>
          <p:cNvSpPr txBox="1"/>
          <p:nvPr/>
        </p:nvSpPr>
        <p:spPr>
          <a:xfrm>
            <a:off x="1266387" y="5586056"/>
            <a:ext cx="7216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/>
              <a:t>Grade 1</a:t>
            </a:r>
            <a:endParaRPr lang="en-GB" sz="1200" dirty="0"/>
          </a:p>
          <a:p>
            <a:endParaRPr lang="en-GB" sz="1200" dirty="0" smtClean="0"/>
          </a:p>
          <a:p>
            <a:r>
              <a:rPr lang="en-GB" sz="1200" dirty="0" smtClean="0"/>
              <a:t>Grade 0</a:t>
            </a:r>
          </a:p>
        </p:txBody>
      </p:sp>
      <p:sp>
        <p:nvSpPr>
          <p:cNvPr id="26" name="Tekstfelt 25"/>
          <p:cNvSpPr txBox="1"/>
          <p:nvPr/>
        </p:nvSpPr>
        <p:spPr>
          <a:xfrm>
            <a:off x="9932900" y="2572448"/>
            <a:ext cx="7184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/>
              <a:t>Grade 0</a:t>
            </a:r>
          </a:p>
        </p:txBody>
      </p:sp>
      <p:sp>
        <p:nvSpPr>
          <p:cNvPr id="27" name="Tekstfelt 26"/>
          <p:cNvSpPr txBox="1"/>
          <p:nvPr/>
        </p:nvSpPr>
        <p:spPr>
          <a:xfrm>
            <a:off x="10018133" y="5124232"/>
            <a:ext cx="7184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/>
              <a:t>Grade 1</a:t>
            </a:r>
          </a:p>
        </p:txBody>
      </p:sp>
      <p:pic>
        <p:nvPicPr>
          <p:cNvPr id="18" name="Billede 17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2000"/>
                    </a14:imgEffect>
                  </a14:imgLayer>
                </a14:imgProps>
              </a:ext>
            </a:extLst>
          </a:blip>
          <a:srcRect l="48826" t="9930" r="4456" b="10180"/>
          <a:stretch/>
        </p:blipFill>
        <p:spPr>
          <a:xfrm>
            <a:off x="123622" y="388095"/>
            <a:ext cx="7947912" cy="4368706"/>
          </a:xfrm>
          <a:prstGeom prst="rect">
            <a:avLst/>
          </a:prstGeom>
        </p:spPr>
      </p:pic>
      <p:pic>
        <p:nvPicPr>
          <p:cNvPr id="19" name="Billede 18"/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0F0F0"/>
              </a:clrFrom>
              <a:clrTo>
                <a:srgbClr val="F0F0F0">
                  <a:alpha val="0"/>
                </a:srgbClr>
              </a:clrTo>
            </a:clrChange>
          </a:blip>
          <a:srcRect l="49190" t="9272" r="4914" b="9959"/>
          <a:stretch/>
        </p:blipFill>
        <p:spPr>
          <a:xfrm>
            <a:off x="8190492" y="2862885"/>
            <a:ext cx="3876300" cy="2192641"/>
          </a:xfrm>
          <a:prstGeom prst="rect">
            <a:avLst/>
          </a:prstGeom>
        </p:spPr>
      </p:pic>
      <p:pic>
        <p:nvPicPr>
          <p:cNvPr id="31" name="Billede 30"/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0F0F0"/>
              </a:clrFrom>
              <a:clrTo>
                <a:srgbClr val="F0F0F0">
                  <a:alpha val="0"/>
                </a:srgbClr>
              </a:clrTo>
            </a:clrChange>
          </a:blip>
          <a:srcRect l="49189" t="9453" r="4908" b="10336"/>
          <a:stretch/>
        </p:blipFill>
        <p:spPr>
          <a:xfrm>
            <a:off x="8198781" y="362214"/>
            <a:ext cx="3868011" cy="2172532"/>
          </a:xfrm>
          <a:prstGeom prst="rect">
            <a:avLst/>
          </a:prstGeom>
        </p:spPr>
      </p:pic>
      <p:sp>
        <p:nvSpPr>
          <p:cNvPr id="29" name="Titel 1"/>
          <p:cNvSpPr txBox="1">
            <a:spLocks/>
          </p:cNvSpPr>
          <p:nvPr/>
        </p:nvSpPr>
        <p:spPr>
          <a:xfrm>
            <a:off x="6914715" y="593711"/>
            <a:ext cx="921798" cy="29826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000" kern="1200" spc="6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800" dirty="0" err="1" smtClean="0"/>
              <a:t>Cz</a:t>
            </a:r>
            <a:endParaRPr lang="en-GB" sz="1800" dirty="0"/>
          </a:p>
        </p:txBody>
      </p:sp>
      <p:sp>
        <p:nvSpPr>
          <p:cNvPr id="32" name="Tekstfelt 31"/>
          <p:cNvSpPr txBox="1"/>
          <p:nvPr/>
        </p:nvSpPr>
        <p:spPr>
          <a:xfrm>
            <a:off x="3341517" y="4852576"/>
            <a:ext cx="34836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i="1" dirty="0" err="1" smtClean="0">
                <a:solidFill>
                  <a:srgbClr val="00B050"/>
                </a:solidFill>
              </a:rPr>
              <a:t>Cz</a:t>
            </a:r>
            <a:r>
              <a:rPr lang="en-GB" sz="1200" i="1" dirty="0" smtClean="0">
                <a:solidFill>
                  <a:srgbClr val="00B050"/>
                </a:solidFill>
              </a:rPr>
              <a:t> Alpha at 0-600ms is non-significant at p=.151</a:t>
            </a:r>
          </a:p>
        </p:txBody>
      </p:sp>
    </p:spTree>
    <p:extLst>
      <p:ext uri="{BB962C8B-B14F-4D97-AF65-F5344CB8AC3E}">
        <p14:creationId xmlns:p14="http://schemas.microsoft.com/office/powerpoint/2010/main" val="40252337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53602" y="0"/>
            <a:ext cx="11012486" cy="865186"/>
          </a:xfrm>
        </p:spPr>
        <p:txBody>
          <a:bodyPr/>
          <a:lstStyle/>
          <a:p>
            <a:pPr algn="ctr"/>
            <a:r>
              <a:rPr lang="en-GB" sz="2500" dirty="0" smtClean="0"/>
              <a:t>Alpha Intervention</a:t>
            </a:r>
            <a:endParaRPr lang="en-GB" sz="2500" dirty="0"/>
          </a:p>
        </p:txBody>
      </p:sp>
      <p:sp>
        <p:nvSpPr>
          <p:cNvPr id="3" name="Pladsholder til dato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97C15-2114-4FA8-A531-51E467CB49E5}" type="datetime1">
              <a:rPr lang="da-DK" smtClean="0"/>
              <a:t>20-12-2021</a:t>
            </a:fld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9</a:t>
            </a:fld>
            <a:endParaRPr lang="da-DK" dirty="0"/>
          </a:p>
        </p:txBody>
      </p:sp>
      <p:sp>
        <p:nvSpPr>
          <p:cNvPr id="5" name="Titel 1"/>
          <p:cNvSpPr txBox="1">
            <a:spLocks/>
          </p:cNvSpPr>
          <p:nvPr/>
        </p:nvSpPr>
        <p:spPr>
          <a:xfrm>
            <a:off x="4678352" y="6057995"/>
            <a:ext cx="3062320" cy="48188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000" kern="1200" spc="6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400" dirty="0" smtClean="0"/>
              <a:t>18 Participants, Outliers removed, Divided by Age (9 in each group)</a:t>
            </a:r>
            <a:endParaRPr lang="en-GB" sz="1400" dirty="0"/>
          </a:p>
        </p:txBody>
      </p:sp>
      <p:cxnSp>
        <p:nvCxnSpPr>
          <p:cNvPr id="9" name="Lige forbindelse 8"/>
          <p:cNvCxnSpPr/>
          <p:nvPr/>
        </p:nvCxnSpPr>
        <p:spPr>
          <a:xfrm>
            <a:off x="710316" y="6447315"/>
            <a:ext cx="543283" cy="3826"/>
          </a:xfrm>
          <a:prstGeom prst="line">
            <a:avLst/>
          </a:prstGeom>
          <a:ln w="28575">
            <a:solidFill>
              <a:srgbClr val="FF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Lige forbindelse 9"/>
          <p:cNvCxnSpPr/>
          <p:nvPr/>
        </p:nvCxnSpPr>
        <p:spPr>
          <a:xfrm>
            <a:off x="710316" y="6087267"/>
            <a:ext cx="543283" cy="3826"/>
          </a:xfrm>
          <a:prstGeom prst="line">
            <a:avLst/>
          </a:prstGeom>
          <a:ln w="28575">
            <a:solidFill>
              <a:srgbClr val="3737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kstfelt 10"/>
          <p:cNvSpPr txBox="1"/>
          <p:nvPr/>
        </p:nvSpPr>
        <p:spPr>
          <a:xfrm>
            <a:off x="1266387" y="5975774"/>
            <a:ext cx="10919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/>
              <a:t>Touch Screen</a:t>
            </a:r>
            <a:endParaRPr lang="en-GB" sz="1200" dirty="0"/>
          </a:p>
          <a:p>
            <a:endParaRPr lang="en-GB" sz="1200" dirty="0" smtClean="0"/>
          </a:p>
          <a:p>
            <a:r>
              <a:rPr lang="en-GB" sz="1200" dirty="0" smtClean="0"/>
              <a:t>Eye Tracker</a:t>
            </a:r>
          </a:p>
        </p:txBody>
      </p:sp>
      <p:sp>
        <p:nvSpPr>
          <p:cNvPr id="8" name="Tekstfelt 7"/>
          <p:cNvSpPr txBox="1"/>
          <p:nvPr/>
        </p:nvSpPr>
        <p:spPr>
          <a:xfrm>
            <a:off x="1480709" y="4911241"/>
            <a:ext cx="54745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i="1" dirty="0" err="1" smtClean="0">
                <a:solidFill>
                  <a:srgbClr val="FF3333"/>
                </a:solidFill>
              </a:rPr>
              <a:t>Cz</a:t>
            </a:r>
            <a:r>
              <a:rPr lang="en-GB" sz="1400" i="1" dirty="0" smtClean="0">
                <a:solidFill>
                  <a:srgbClr val="FF3333"/>
                </a:solidFill>
              </a:rPr>
              <a:t> Alpha </a:t>
            </a:r>
            <a:r>
              <a:rPr lang="en-GB" sz="1400" i="1" dirty="0">
                <a:solidFill>
                  <a:srgbClr val="FF3333"/>
                </a:solidFill>
              </a:rPr>
              <a:t>at </a:t>
            </a:r>
            <a:r>
              <a:rPr lang="en-GB" sz="1400" i="1" dirty="0" smtClean="0">
                <a:solidFill>
                  <a:srgbClr val="FF3333"/>
                </a:solidFill>
              </a:rPr>
              <a:t>0ms-600ms during Intervention non-significant p=.172</a:t>
            </a:r>
            <a:endParaRPr lang="en-GB" sz="1400" i="1" dirty="0">
              <a:solidFill>
                <a:srgbClr val="FF3333"/>
              </a:solidFill>
            </a:endParaRPr>
          </a:p>
        </p:txBody>
      </p:sp>
      <p:sp>
        <p:nvSpPr>
          <p:cNvPr id="21" name="Tekstfelt 20"/>
          <p:cNvSpPr txBox="1"/>
          <p:nvPr/>
        </p:nvSpPr>
        <p:spPr>
          <a:xfrm>
            <a:off x="9577764" y="2629703"/>
            <a:ext cx="10919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/>
              <a:t>Touch Screen</a:t>
            </a:r>
            <a:endParaRPr lang="en-GB" sz="1200" dirty="0"/>
          </a:p>
        </p:txBody>
      </p:sp>
      <p:sp>
        <p:nvSpPr>
          <p:cNvPr id="24" name="Tekstfelt 23"/>
          <p:cNvSpPr txBox="1"/>
          <p:nvPr/>
        </p:nvSpPr>
        <p:spPr>
          <a:xfrm>
            <a:off x="9785698" y="5226171"/>
            <a:ext cx="9509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/>
              <a:t>Eye Tracker</a:t>
            </a:r>
          </a:p>
        </p:txBody>
      </p:sp>
      <p:pic>
        <p:nvPicPr>
          <p:cNvPr id="26" name="Billede 25"/>
          <p:cNvPicPr>
            <a:picLocks noChangeAspect="1"/>
          </p:cNvPicPr>
          <p:nvPr/>
        </p:nvPicPr>
        <p:blipFill rotWithShape="1">
          <a:blip r:embed="rId3"/>
          <a:srcRect l="48831" t="9845" r="4664" b="9522"/>
          <a:stretch/>
        </p:blipFill>
        <p:spPr>
          <a:xfrm>
            <a:off x="71850" y="373037"/>
            <a:ext cx="7886500" cy="4395264"/>
          </a:xfrm>
          <a:prstGeom prst="rect">
            <a:avLst/>
          </a:prstGeom>
        </p:spPr>
      </p:pic>
      <p:pic>
        <p:nvPicPr>
          <p:cNvPr id="27" name="Billede 26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0F0F0"/>
              </a:clrFrom>
              <a:clrTo>
                <a:srgbClr val="F0F0F0">
                  <a:alpha val="0"/>
                </a:srgbClr>
              </a:clrTo>
            </a:clrChange>
          </a:blip>
          <a:srcRect l="48947" t="10353" r="4676" b="10364"/>
          <a:stretch/>
        </p:blipFill>
        <p:spPr>
          <a:xfrm>
            <a:off x="7999005" y="373037"/>
            <a:ext cx="4048835" cy="2224811"/>
          </a:xfrm>
          <a:prstGeom prst="rect">
            <a:avLst/>
          </a:prstGeom>
        </p:spPr>
      </p:pic>
      <p:pic>
        <p:nvPicPr>
          <p:cNvPr id="28" name="Billede 27"/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0F0F0"/>
              </a:clrFrom>
              <a:clrTo>
                <a:srgbClr val="F0F0F0">
                  <a:alpha val="0"/>
                </a:srgbClr>
              </a:clrTo>
            </a:clrChange>
          </a:blip>
          <a:srcRect l="50871" t="10625" r="4854" b="10860"/>
          <a:stretch/>
        </p:blipFill>
        <p:spPr>
          <a:xfrm>
            <a:off x="8104843" y="2906702"/>
            <a:ext cx="3942998" cy="2247602"/>
          </a:xfrm>
          <a:prstGeom prst="rect">
            <a:avLst/>
          </a:prstGeom>
        </p:spPr>
      </p:pic>
      <p:sp>
        <p:nvSpPr>
          <p:cNvPr id="29" name="Titel 1"/>
          <p:cNvSpPr txBox="1">
            <a:spLocks/>
          </p:cNvSpPr>
          <p:nvPr/>
        </p:nvSpPr>
        <p:spPr>
          <a:xfrm>
            <a:off x="6698893" y="669866"/>
            <a:ext cx="921798" cy="29826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000" kern="1200" spc="6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800" dirty="0" err="1" smtClean="0"/>
              <a:t>Cz</a:t>
            </a:r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3620266413"/>
      </p:ext>
    </p:extLst>
  </p:cSld>
  <p:clrMapOvr>
    <a:masterClrMapping/>
  </p:clrMapOvr>
</p:sld>
</file>

<file path=ppt/theme/theme1.xml><?xml version="1.0" encoding="utf-8"?>
<a:theme xmlns:a="http://schemas.openxmlformats.org/drawingml/2006/main" name="Brugerdefineret design">
  <a:themeElements>
    <a:clrScheme name="KU 2016">
      <a:dk1>
        <a:sysClr val="windowText" lastClr="000000"/>
      </a:dk1>
      <a:lt1>
        <a:sysClr val="window" lastClr="FFFFFF"/>
      </a:lt1>
      <a:dk2>
        <a:srgbClr val="6E6E6E"/>
      </a:dk2>
      <a:lt2>
        <a:srgbClr val="E7E6E6"/>
      </a:lt2>
      <a:accent1>
        <a:srgbClr val="A31D20"/>
      </a:accent1>
      <a:accent2>
        <a:srgbClr val="7B7B7B"/>
      </a:accent2>
      <a:accent3>
        <a:srgbClr val="D49F3A"/>
      </a:accent3>
      <a:accent4>
        <a:srgbClr val="42759B"/>
      </a:accent4>
      <a:accent5>
        <a:srgbClr val="79ADB1"/>
      </a:accent5>
      <a:accent6>
        <a:srgbClr val="779921"/>
      </a:accent6>
      <a:hlink>
        <a:srgbClr val="A31D20"/>
      </a:hlink>
      <a:folHlink>
        <a:srgbClr val="000000"/>
      </a:folHlink>
    </a:clrScheme>
    <a:fontScheme name="KU2016">
      <a:majorFont>
        <a:latin typeface="Microsoft New Tai Lue"/>
        <a:ea typeface=""/>
        <a:cs typeface=""/>
      </a:majorFont>
      <a:minorFont>
        <a:latin typeface="Microsoft New Tai Lue"/>
        <a:ea typeface=""/>
        <a:cs typeface="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ank.potx" id="{BBC4C104-08D1-48E4-B555-304674CA3A70}" vid="{B06BF32A-D246-4A7E-93D3-EE23D73D280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-tema">
  <a:themeElements>
    <a:clrScheme name="Kont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ont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641</Words>
  <Application>Microsoft Office PowerPoint</Application>
  <PresentationFormat>Widescreen</PresentationFormat>
  <Paragraphs>125</Paragraphs>
  <Slides>11</Slides>
  <Notes>11</Notes>
  <HiddenSlides>0</HiddenSlides>
  <MMClips>0</MMClips>
  <ScaleCrop>false</ScaleCrop>
  <HeadingPairs>
    <vt:vector size="6" baseType="variant">
      <vt:variant>
        <vt:lpstr>Benyttede skrifttyper</vt:lpstr>
      </vt:variant>
      <vt:variant>
        <vt:i4>5</vt:i4>
      </vt:variant>
      <vt:variant>
        <vt:lpstr>Tema</vt:lpstr>
      </vt:variant>
      <vt:variant>
        <vt:i4>1</vt:i4>
      </vt:variant>
      <vt:variant>
        <vt:lpstr>Slidetitler</vt:lpstr>
      </vt:variant>
      <vt:variant>
        <vt:i4>11</vt:i4>
      </vt:variant>
    </vt:vector>
  </HeadingPairs>
  <TitlesOfParts>
    <vt:vector size="17" baseType="lpstr">
      <vt:lpstr>Arial</vt:lpstr>
      <vt:lpstr>Calibri</vt:lpstr>
      <vt:lpstr>Microsoft New Tai Lue</vt:lpstr>
      <vt:lpstr>Times New Roman</vt:lpstr>
      <vt:lpstr>Wingdings</vt:lpstr>
      <vt:lpstr>Brugerdefineret design</vt:lpstr>
      <vt:lpstr>P300 baseline (T0) by intervention</vt:lpstr>
      <vt:lpstr>P300 baseline by age</vt:lpstr>
      <vt:lpstr>P300 Intervention</vt:lpstr>
      <vt:lpstr>Theta baseline (T0) by intervention</vt:lpstr>
      <vt:lpstr>Theta baseline (T0) by age</vt:lpstr>
      <vt:lpstr>Theta Intervention</vt:lpstr>
      <vt:lpstr>Alpha baseline (T0) by intervention</vt:lpstr>
      <vt:lpstr>Alpha baseline (T0) by age</vt:lpstr>
      <vt:lpstr>Alpha Intervention</vt:lpstr>
      <vt:lpstr>Other analyses (pre and post)</vt:lpstr>
      <vt:lpstr>Summary and further steps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2021-12-17T09:34:43Z</dcterms:created>
  <dcterms:modified xsi:type="dcterms:W3CDTF">2021-12-21T14:28:29Z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 by:">
    <vt:lpwstr>www.skabelon.dk</vt:lpwstr>
  </property>
  <property fmtid="{D5CDD505-2E9C-101B-9397-08002B2CF9AE}" pid="3" name="SD_DocumentLanguage">
    <vt:lpwstr>da-DK</vt:lpwstr>
  </property>
</Properties>
</file>